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83" r:id="rId4"/>
    <p:sldMasterId id="2147483735" r:id="rId5"/>
    <p:sldMasterId id="2147483769" r:id="rId6"/>
  </p:sldMasterIdLst>
  <p:notesMasterIdLst>
    <p:notesMasterId r:id="rId11"/>
  </p:notesMasterIdLst>
  <p:handoutMasterIdLst>
    <p:handoutMasterId r:id="rId12"/>
  </p:handoutMasterIdLst>
  <p:sldIdLst>
    <p:sldId id="3084" r:id="rId7"/>
    <p:sldId id="2139119065" r:id="rId8"/>
    <p:sldId id="2139119066" r:id="rId9"/>
    <p:sldId id="2139118853" r:id="rId10"/>
  </p:sldIdLst>
  <p:sldSz cx="12193588" cy="6858000"/>
  <p:notesSz cx="6858000" cy="9144000"/>
  <p:embeddedFontLst>
    <p:embeddedFont>
      <p:font typeface="Calibri" panose="020F0502020204030204" pitchFamily="34" charset="0"/>
      <p:regular r:id="rId13"/>
      <p:bold r:id="rId14"/>
      <p:italic r:id="rId15"/>
      <p:boldItalic r:id="rId16"/>
    </p:embeddedFont>
    <p:embeddedFont>
      <p:font typeface="Montserrat" panose="00000500000000000000" pitchFamily="2" charset="0"/>
      <p:regular r:id="rId17"/>
      <p:bold r:id="rId18"/>
      <p:italic r:id="rId19"/>
      <p:boldItalic r:id="rId20"/>
    </p:embeddedFont>
    <p:embeddedFont>
      <p:font typeface="Montserrat ExtraBold" panose="00000900000000000000" pitchFamily="2" charset="0"/>
      <p:bold r:id="rId21"/>
      <p:boldItalic r:id="rId22"/>
    </p:embeddedFont>
    <p:embeddedFont>
      <p:font typeface="Segoe UI" panose="020B0502040204020203" pitchFamily="34" charset="0"/>
      <p:regular r:id="rId23"/>
      <p:bold r:id="rId24"/>
      <p:italic r:id="rId25"/>
      <p:boldItalic r:id="rId2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rid nurjamil" initials="fn" lastIdx="1" clrIdx="0">
    <p:extLst>
      <p:ext uri="{19B8F6BF-5375-455C-9EA6-DF929625EA0E}">
        <p15:presenceInfo xmlns:p15="http://schemas.microsoft.com/office/powerpoint/2012/main" userId="8f222afd016eafa4" providerId="Windows Live"/>
      </p:ext>
    </p:extLst>
  </p:cmAuthor>
  <p:cmAuthor id="2" name="wowo hermawan" initials="wh" lastIdx="1" clrIdx="1">
    <p:extLst>
      <p:ext uri="{19B8F6BF-5375-455C-9EA6-DF929625EA0E}">
        <p15:presenceInfo xmlns:p15="http://schemas.microsoft.com/office/powerpoint/2012/main" userId="598feb332afde99c" providerId="Windows Live"/>
      </p:ext>
    </p:extLst>
  </p:cmAuthor>
  <p:cmAuthor id="3" name="wowoher@outlook.com" initials="w" lastIdx="1" clrIdx="2">
    <p:extLst>
      <p:ext uri="{19B8F6BF-5375-455C-9EA6-DF929625EA0E}">
        <p15:presenceInfo xmlns:p15="http://schemas.microsoft.com/office/powerpoint/2012/main" userId="5fe86b4ec768752f" providerId="Windows Live"/>
      </p:ext>
    </p:extLst>
  </p:cmAuthor>
  <p:cmAuthor id="4" name="smart" initials="s" lastIdx="1" clrIdx="3">
    <p:extLst>
      <p:ext uri="{19B8F6BF-5375-455C-9EA6-DF929625EA0E}">
        <p15:presenceInfo xmlns:p15="http://schemas.microsoft.com/office/powerpoint/2012/main" userId="smart" providerId="None"/>
      </p:ext>
    </p:extLst>
  </p:cmAuthor>
  <p:cmAuthor id="5" name="Sai Prashanth" initials="SP" lastIdx="1" clrIdx="4">
    <p:extLst>
      <p:ext uri="{19B8F6BF-5375-455C-9EA6-DF929625EA0E}">
        <p15:presenceInfo xmlns:p15="http://schemas.microsoft.com/office/powerpoint/2012/main" userId="Sai Prashanth" providerId="None"/>
      </p:ext>
    </p:extLst>
  </p:cmAuthor>
  <p:cmAuthor id="6" name="Sai Prashanth" initials="SP [2]" lastIdx="1" clrIdx="5">
    <p:extLst>
      <p:ext uri="{19B8F6BF-5375-455C-9EA6-DF929625EA0E}">
        <p15:presenceInfo xmlns:p15="http://schemas.microsoft.com/office/powerpoint/2012/main" userId="S::Sai.Prashanth@Blend360.com::8a101d83-01b8-455a-b159-db3d3c38832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E0EA"/>
    <a:srgbClr val="278991"/>
    <a:srgbClr val="050525"/>
    <a:srgbClr val="141129"/>
    <a:srgbClr val="101072"/>
    <a:srgbClr val="06393C"/>
    <a:srgbClr val="29B8F4"/>
    <a:srgbClr val="BDE0F5"/>
    <a:srgbClr val="BA5924"/>
    <a:srgbClr val="D742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4D9A69-DA08-4E38-BFC4-89AB5ABD4FD4}" v="129" dt="2023-04-04T10:53:42.302"/>
    <p1510:client id="{D664F6EE-EFB7-4F59-924A-4FA9342D0392}" v="145" dt="2023-04-04T11:15:54.6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guide pos="3841"/>
        <p:guide orient="horz" pos="2160"/>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customXml" Target="../customXml/item3.xml"/><Relationship Id="rId21" Type="http://schemas.openxmlformats.org/officeDocument/2006/relationships/font" Target="fonts/font9.fntdata"/><Relationship Id="rId7" Type="http://schemas.openxmlformats.org/officeDocument/2006/relationships/slide" Target="slides/slide1.xml"/><Relationship Id="rId12" Type="http://schemas.openxmlformats.org/officeDocument/2006/relationships/handoutMaster" Target="handoutMasters/handoutMaster1.xml"/><Relationship Id="rId17" Type="http://schemas.openxmlformats.org/officeDocument/2006/relationships/font" Target="fonts/font5.fntdata"/><Relationship Id="rId25" Type="http://schemas.openxmlformats.org/officeDocument/2006/relationships/font" Target="fonts/font13.fntdata"/><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notesMaster" Target="notesMasters/notesMaster1.xml"/><Relationship Id="rId24" Type="http://schemas.openxmlformats.org/officeDocument/2006/relationships/font" Target="fonts/font12.fntdata"/><Relationship Id="rId32"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font" Target="fonts/font7.fntdata"/><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hushal Soni" userId="S::khushal.soni@blend360.com::571b6abf-5c4a-47a2-b70c-8728b6d657d4" providerId="AD" clId="Web-{3C4D9A69-DA08-4E38-BFC4-89AB5ABD4FD4}"/>
    <pc:docChg chg="addSld modSld sldOrd">
      <pc:chgData name="Khushal Soni" userId="S::khushal.soni@blend360.com::571b6abf-5c4a-47a2-b70c-8728b6d657d4" providerId="AD" clId="Web-{3C4D9A69-DA08-4E38-BFC4-89AB5ABD4FD4}" dt="2023-04-04T10:53:42.302" v="123" actId="1076"/>
      <pc:docMkLst>
        <pc:docMk/>
      </pc:docMkLst>
      <pc:sldChg chg="modSp">
        <pc:chgData name="Khushal Soni" userId="S::khushal.soni@blend360.com::571b6abf-5c4a-47a2-b70c-8728b6d657d4" providerId="AD" clId="Web-{3C4D9A69-DA08-4E38-BFC4-89AB5ABD4FD4}" dt="2023-04-04T10:43:42.574" v="0" actId="1076"/>
        <pc:sldMkLst>
          <pc:docMk/>
          <pc:sldMk cId="750834182" sldId="3070"/>
        </pc:sldMkLst>
        <pc:spChg chg="mod">
          <ac:chgData name="Khushal Soni" userId="S::khushal.soni@blend360.com::571b6abf-5c4a-47a2-b70c-8728b6d657d4" providerId="AD" clId="Web-{3C4D9A69-DA08-4E38-BFC4-89AB5ABD4FD4}" dt="2023-04-04T10:43:42.574" v="0" actId="1076"/>
          <ac:spMkLst>
            <pc:docMk/>
            <pc:sldMk cId="750834182" sldId="3070"/>
            <ac:spMk id="3" creationId="{8B21E475-811E-8ACA-B4CB-653AAC366AEE}"/>
          </ac:spMkLst>
        </pc:spChg>
        <pc:cxnChg chg="mod">
          <ac:chgData name="Khushal Soni" userId="S::khushal.soni@blend360.com::571b6abf-5c4a-47a2-b70c-8728b6d657d4" providerId="AD" clId="Web-{3C4D9A69-DA08-4E38-BFC4-89AB5ABD4FD4}" dt="2023-04-04T10:43:42.574" v="0" actId="1076"/>
          <ac:cxnSpMkLst>
            <pc:docMk/>
            <pc:sldMk cId="750834182" sldId="3070"/>
            <ac:cxnSpMk id="18" creationId="{97B4CB44-B76F-FEEF-794E-EDFF33B92F99}"/>
          </ac:cxnSpMkLst>
        </pc:cxnChg>
      </pc:sldChg>
      <pc:sldChg chg="addSp delSp modSp add ord replId">
        <pc:chgData name="Khushal Soni" userId="S::khushal.soni@blend360.com::571b6abf-5c4a-47a2-b70c-8728b6d657d4" providerId="AD" clId="Web-{3C4D9A69-DA08-4E38-BFC4-89AB5ABD4FD4}" dt="2023-04-04T10:53:42.302" v="123" actId="1076"/>
        <pc:sldMkLst>
          <pc:docMk/>
          <pc:sldMk cId="3604081924" sldId="2139119066"/>
        </pc:sldMkLst>
        <pc:spChg chg="add mod">
          <ac:chgData name="Khushal Soni" userId="S::khushal.soni@blend360.com::571b6abf-5c4a-47a2-b70c-8728b6d657d4" providerId="AD" clId="Web-{3C4D9A69-DA08-4E38-BFC4-89AB5ABD4FD4}" dt="2023-04-04T10:51:01.262" v="106" actId="1076"/>
          <ac:spMkLst>
            <pc:docMk/>
            <pc:sldMk cId="3604081924" sldId="2139119066"/>
            <ac:spMk id="2" creationId="{D4E76C90-1170-919B-2A85-570FA165FFFC}"/>
          </ac:spMkLst>
        </pc:spChg>
        <pc:spChg chg="mod">
          <ac:chgData name="Khushal Soni" userId="S::khushal.soni@blend360.com::571b6abf-5c4a-47a2-b70c-8728b6d657d4" providerId="AD" clId="Web-{3C4D9A69-DA08-4E38-BFC4-89AB5ABD4FD4}" dt="2023-04-04T10:50:57.137" v="97" actId="1076"/>
          <ac:spMkLst>
            <pc:docMk/>
            <pc:sldMk cId="3604081924" sldId="2139119066"/>
            <ac:spMk id="3" creationId="{8B21E475-811E-8ACA-B4CB-653AAC366AEE}"/>
          </ac:spMkLst>
        </pc:spChg>
        <pc:spChg chg="mod">
          <ac:chgData name="Khushal Soni" userId="S::khushal.soni@blend360.com::571b6abf-5c4a-47a2-b70c-8728b6d657d4" providerId="AD" clId="Web-{3C4D9A69-DA08-4E38-BFC4-89AB5ABD4FD4}" dt="2023-04-04T10:50:57.153" v="98" actId="1076"/>
          <ac:spMkLst>
            <pc:docMk/>
            <pc:sldMk cId="3604081924" sldId="2139119066"/>
            <ac:spMk id="4" creationId="{00F1E3FC-C5A3-C107-DD05-5DC59F700726}"/>
          </ac:spMkLst>
        </pc:spChg>
        <pc:spChg chg="add mod">
          <ac:chgData name="Khushal Soni" userId="S::khushal.soni@blend360.com::571b6abf-5c4a-47a2-b70c-8728b6d657d4" providerId="AD" clId="Web-{3C4D9A69-DA08-4E38-BFC4-89AB5ABD4FD4}" dt="2023-04-04T10:53:42.302" v="123" actId="1076"/>
          <ac:spMkLst>
            <pc:docMk/>
            <pc:sldMk cId="3604081924" sldId="2139119066"/>
            <ac:spMk id="5" creationId="{BF8F2B46-7BDB-D128-6FDC-CAA4C56AD890}"/>
          </ac:spMkLst>
        </pc:spChg>
        <pc:spChg chg="mod">
          <ac:chgData name="Khushal Soni" userId="S::khushal.soni@blend360.com::571b6abf-5c4a-47a2-b70c-8728b6d657d4" providerId="AD" clId="Web-{3C4D9A69-DA08-4E38-BFC4-89AB5ABD4FD4}" dt="2023-04-04T10:50:57.153" v="99" actId="1076"/>
          <ac:spMkLst>
            <pc:docMk/>
            <pc:sldMk cId="3604081924" sldId="2139119066"/>
            <ac:spMk id="6" creationId="{7AE75FD1-689C-6BD7-E3E8-CD72785D6E29}"/>
          </ac:spMkLst>
        </pc:spChg>
        <pc:spChg chg="mod">
          <ac:chgData name="Khushal Soni" userId="S::khushal.soni@blend360.com::571b6abf-5c4a-47a2-b70c-8728b6d657d4" providerId="AD" clId="Web-{3C4D9A69-DA08-4E38-BFC4-89AB5ABD4FD4}" dt="2023-04-04T10:50:57.168" v="100" actId="1076"/>
          <ac:spMkLst>
            <pc:docMk/>
            <pc:sldMk cId="3604081924" sldId="2139119066"/>
            <ac:spMk id="7" creationId="{C64FEB2A-2559-92B9-4279-1C135F9A0078}"/>
          </ac:spMkLst>
        </pc:spChg>
        <pc:spChg chg="mod">
          <ac:chgData name="Khushal Soni" userId="S::khushal.soni@blend360.com::571b6abf-5c4a-47a2-b70c-8728b6d657d4" providerId="AD" clId="Web-{3C4D9A69-DA08-4E38-BFC4-89AB5ABD4FD4}" dt="2023-04-04T10:51:13.685" v="107" actId="1076"/>
          <ac:spMkLst>
            <pc:docMk/>
            <pc:sldMk cId="3604081924" sldId="2139119066"/>
            <ac:spMk id="8" creationId="{032E8989-3E7D-84AE-927D-D639FAF216C6}"/>
          </ac:spMkLst>
        </pc:spChg>
        <pc:spChg chg="add mod">
          <ac:chgData name="Khushal Soni" userId="S::khushal.soni@blend360.com::571b6abf-5c4a-47a2-b70c-8728b6d657d4" providerId="AD" clId="Web-{3C4D9A69-DA08-4E38-BFC4-89AB5ABD4FD4}" dt="2023-04-04T10:53:09.704" v="122" actId="1076"/>
          <ac:spMkLst>
            <pc:docMk/>
            <pc:sldMk cId="3604081924" sldId="2139119066"/>
            <ac:spMk id="9" creationId="{FB24D0D4-2FBB-ECC0-86EA-8294F559DC20}"/>
          </ac:spMkLst>
        </pc:spChg>
        <pc:spChg chg="mod">
          <ac:chgData name="Khushal Soni" userId="S::khushal.soni@blend360.com::571b6abf-5c4a-47a2-b70c-8728b6d657d4" providerId="AD" clId="Web-{3C4D9A69-DA08-4E38-BFC4-89AB5ABD4FD4}" dt="2023-04-04T10:50:57.184" v="102" actId="1076"/>
          <ac:spMkLst>
            <pc:docMk/>
            <pc:sldMk cId="3604081924" sldId="2139119066"/>
            <ac:spMk id="13" creationId="{8F73E024-8140-1BAF-B7D6-8D0E23B8D36E}"/>
          </ac:spMkLst>
        </pc:spChg>
        <pc:spChg chg="del mod">
          <ac:chgData name="Khushal Soni" userId="S::khushal.soni@blend360.com::571b6abf-5c4a-47a2-b70c-8728b6d657d4" providerId="AD" clId="Web-{3C4D9A69-DA08-4E38-BFC4-89AB5ABD4FD4}" dt="2023-04-04T10:51:20.685" v="109"/>
          <ac:spMkLst>
            <pc:docMk/>
            <pc:sldMk cId="3604081924" sldId="2139119066"/>
            <ac:spMk id="14" creationId="{E7B1DBDD-942D-037F-5BD0-35F163BBDFE5}"/>
          </ac:spMkLst>
        </pc:spChg>
        <pc:spChg chg="mod">
          <ac:chgData name="Khushal Soni" userId="S::khushal.soni@blend360.com::571b6abf-5c4a-47a2-b70c-8728b6d657d4" providerId="AD" clId="Web-{3C4D9A69-DA08-4E38-BFC4-89AB5ABD4FD4}" dt="2023-04-04T10:51:15.825" v="108" actId="1076"/>
          <ac:spMkLst>
            <pc:docMk/>
            <pc:sldMk cId="3604081924" sldId="2139119066"/>
            <ac:spMk id="15" creationId="{3D4AF695-3EF0-58A8-BC94-AB1E1778BCA0}"/>
          </ac:spMkLst>
        </pc:spChg>
        <pc:spChg chg="del">
          <ac:chgData name="Khushal Soni" userId="S::khushal.soni@blend360.com::571b6abf-5c4a-47a2-b70c-8728b6d657d4" providerId="AD" clId="Web-{3C4D9A69-DA08-4E38-BFC4-89AB5ABD4FD4}" dt="2023-04-04T10:49:43.744" v="41"/>
          <ac:spMkLst>
            <pc:docMk/>
            <pc:sldMk cId="3604081924" sldId="2139119066"/>
            <ac:spMk id="16" creationId="{5215E518-C575-54FD-4254-9FDFD347278B}"/>
          </ac:spMkLst>
        </pc:spChg>
        <pc:cxnChg chg="mod">
          <ac:chgData name="Khushal Soni" userId="S::khushal.soni@blend360.com::571b6abf-5c4a-47a2-b70c-8728b6d657d4" providerId="AD" clId="Web-{3C4D9A69-DA08-4E38-BFC4-89AB5ABD4FD4}" dt="2023-04-04T10:50:57.074" v="89" actId="1076"/>
          <ac:cxnSpMkLst>
            <pc:docMk/>
            <pc:sldMk cId="3604081924" sldId="2139119066"/>
            <ac:cxnSpMk id="18" creationId="{97B4CB44-B76F-FEEF-794E-EDFF33B92F99}"/>
          </ac:cxnSpMkLst>
        </pc:cxnChg>
        <pc:cxnChg chg="mod">
          <ac:chgData name="Khushal Soni" userId="S::khushal.soni@blend360.com::571b6abf-5c4a-47a2-b70c-8728b6d657d4" providerId="AD" clId="Web-{3C4D9A69-DA08-4E38-BFC4-89AB5ABD4FD4}" dt="2023-04-04T10:50:57.074" v="90" actId="1076"/>
          <ac:cxnSpMkLst>
            <pc:docMk/>
            <pc:sldMk cId="3604081924" sldId="2139119066"/>
            <ac:cxnSpMk id="20" creationId="{55335A82-B5C1-737E-412F-09800CEC683A}"/>
          </ac:cxnSpMkLst>
        </pc:cxnChg>
        <pc:cxnChg chg="mod">
          <ac:chgData name="Khushal Soni" userId="S::khushal.soni@blend360.com::571b6abf-5c4a-47a2-b70c-8728b6d657d4" providerId="AD" clId="Web-{3C4D9A69-DA08-4E38-BFC4-89AB5ABD4FD4}" dt="2023-04-04T10:50:57.090" v="91" actId="1076"/>
          <ac:cxnSpMkLst>
            <pc:docMk/>
            <pc:sldMk cId="3604081924" sldId="2139119066"/>
            <ac:cxnSpMk id="22" creationId="{2F0705DE-3C3D-D4F9-2445-2156902950F5}"/>
          </ac:cxnSpMkLst>
        </pc:cxnChg>
        <pc:cxnChg chg="mod">
          <ac:chgData name="Khushal Soni" userId="S::khushal.soni@blend360.com::571b6abf-5c4a-47a2-b70c-8728b6d657d4" providerId="AD" clId="Web-{3C4D9A69-DA08-4E38-BFC4-89AB5ABD4FD4}" dt="2023-04-04T10:50:57.090" v="92" actId="1076"/>
          <ac:cxnSpMkLst>
            <pc:docMk/>
            <pc:sldMk cId="3604081924" sldId="2139119066"/>
            <ac:cxnSpMk id="25" creationId="{A5EC5358-FC89-2B17-844E-099D6B98F707}"/>
          </ac:cxnSpMkLst>
        </pc:cxnChg>
        <pc:cxnChg chg="mod">
          <ac:chgData name="Khushal Soni" userId="S::khushal.soni@blend360.com::571b6abf-5c4a-47a2-b70c-8728b6d657d4" providerId="AD" clId="Web-{3C4D9A69-DA08-4E38-BFC4-89AB5ABD4FD4}" dt="2023-04-04T10:50:57.106" v="93" actId="1076"/>
          <ac:cxnSpMkLst>
            <pc:docMk/>
            <pc:sldMk cId="3604081924" sldId="2139119066"/>
            <ac:cxnSpMk id="27" creationId="{AF818D72-1DAA-A492-54AC-17FA0AEDDEDF}"/>
          </ac:cxnSpMkLst>
        </pc:cxnChg>
        <pc:cxnChg chg="mod">
          <ac:chgData name="Khushal Soni" userId="S::khushal.soni@blend360.com::571b6abf-5c4a-47a2-b70c-8728b6d657d4" providerId="AD" clId="Web-{3C4D9A69-DA08-4E38-BFC4-89AB5ABD4FD4}" dt="2023-04-04T10:50:57.106" v="94" actId="1076"/>
          <ac:cxnSpMkLst>
            <pc:docMk/>
            <pc:sldMk cId="3604081924" sldId="2139119066"/>
            <ac:cxnSpMk id="32" creationId="{F6F9EA2C-056A-A0FE-C7EF-9E2FA953419B}"/>
          </ac:cxnSpMkLst>
        </pc:cxnChg>
        <pc:cxnChg chg="mod">
          <ac:chgData name="Khushal Soni" userId="S::khushal.soni@blend360.com::571b6abf-5c4a-47a2-b70c-8728b6d657d4" providerId="AD" clId="Web-{3C4D9A69-DA08-4E38-BFC4-89AB5ABD4FD4}" dt="2023-04-04T10:50:57.121" v="95" actId="1076"/>
          <ac:cxnSpMkLst>
            <pc:docMk/>
            <pc:sldMk cId="3604081924" sldId="2139119066"/>
            <ac:cxnSpMk id="36" creationId="{A21583E5-266A-5B11-23C3-6CF8E55E1358}"/>
          </ac:cxnSpMkLst>
        </pc:cxnChg>
        <pc:cxnChg chg="del mod">
          <ac:chgData name="Khushal Soni" userId="S::khushal.soni@blend360.com::571b6abf-5c4a-47a2-b70c-8728b6d657d4" providerId="AD" clId="Web-{3C4D9A69-DA08-4E38-BFC4-89AB5ABD4FD4}" dt="2023-04-04T10:49:26.134" v="37"/>
          <ac:cxnSpMkLst>
            <pc:docMk/>
            <pc:sldMk cId="3604081924" sldId="2139119066"/>
            <ac:cxnSpMk id="38" creationId="{FCDDACB5-1AEA-4AB8-7849-FDE856454675}"/>
          </ac:cxnSpMkLst>
        </pc:cxnChg>
        <pc:cxnChg chg="del mod">
          <ac:chgData name="Khushal Soni" userId="S::khushal.soni@blend360.com::571b6abf-5c4a-47a2-b70c-8728b6d657d4" providerId="AD" clId="Web-{3C4D9A69-DA08-4E38-BFC4-89AB5ABD4FD4}" dt="2023-04-04T10:49:24.493" v="36"/>
          <ac:cxnSpMkLst>
            <pc:docMk/>
            <pc:sldMk cId="3604081924" sldId="2139119066"/>
            <ac:cxnSpMk id="40" creationId="{556B41D5-8BFA-ABAB-CB58-20DFD7A17430}"/>
          </ac:cxnSpMkLst>
        </pc:cxnChg>
        <pc:cxnChg chg="del mod">
          <ac:chgData name="Khushal Soni" userId="S::khushal.soni@blend360.com::571b6abf-5c4a-47a2-b70c-8728b6d657d4" providerId="AD" clId="Web-{3C4D9A69-DA08-4E38-BFC4-89AB5ABD4FD4}" dt="2023-04-04T10:51:44.998" v="112"/>
          <ac:cxnSpMkLst>
            <pc:docMk/>
            <pc:sldMk cId="3604081924" sldId="2139119066"/>
            <ac:cxnSpMk id="42" creationId="{C6EB66DB-2CBD-8016-188A-D36BF5402B8B}"/>
          </ac:cxnSpMkLst>
        </pc:cxnChg>
      </pc:sldChg>
    </pc:docChg>
  </pc:docChgLst>
  <pc:docChgLst>
    <pc:chgData name="Harsha Reddy" userId="be89a3a1-73d8-47b2-af95-48308c743795" providerId="ADAL" clId="{D664F6EE-EFB7-4F59-924A-4FA9342D0392}"/>
    <pc:docChg chg="undo custSel delSld modSld">
      <pc:chgData name="Harsha Reddy" userId="be89a3a1-73d8-47b2-af95-48308c743795" providerId="ADAL" clId="{D664F6EE-EFB7-4F59-924A-4FA9342D0392}" dt="2023-04-04T11:33:51.018" v="444" actId="20577"/>
      <pc:docMkLst>
        <pc:docMk/>
      </pc:docMkLst>
      <pc:sldChg chg="del">
        <pc:chgData name="Harsha Reddy" userId="be89a3a1-73d8-47b2-af95-48308c743795" providerId="ADAL" clId="{D664F6EE-EFB7-4F59-924A-4FA9342D0392}" dt="2023-04-04T11:27:05.718" v="274" actId="2696"/>
        <pc:sldMkLst>
          <pc:docMk/>
          <pc:sldMk cId="750834182" sldId="3070"/>
        </pc:sldMkLst>
      </pc:sldChg>
      <pc:sldChg chg="modSp mod">
        <pc:chgData name="Harsha Reddy" userId="be89a3a1-73d8-47b2-af95-48308c743795" providerId="ADAL" clId="{D664F6EE-EFB7-4F59-924A-4FA9342D0392}" dt="2023-04-04T11:33:51.018" v="444" actId="20577"/>
        <pc:sldMkLst>
          <pc:docMk/>
          <pc:sldMk cId="3763872818" sldId="2139119065"/>
        </pc:sldMkLst>
        <pc:spChg chg="mod">
          <ac:chgData name="Harsha Reddy" userId="be89a3a1-73d8-47b2-af95-48308c743795" providerId="ADAL" clId="{D664F6EE-EFB7-4F59-924A-4FA9342D0392}" dt="2023-04-04T11:33:51.018" v="444" actId="20577"/>
          <ac:spMkLst>
            <pc:docMk/>
            <pc:sldMk cId="3763872818" sldId="2139119065"/>
            <ac:spMk id="7" creationId="{690A019A-D393-9273-97B6-6D5D77C34523}"/>
          </ac:spMkLst>
        </pc:spChg>
      </pc:sldChg>
      <pc:sldChg chg="addSp delSp modSp mod">
        <pc:chgData name="Harsha Reddy" userId="be89a3a1-73d8-47b2-af95-48308c743795" providerId="ADAL" clId="{D664F6EE-EFB7-4F59-924A-4FA9342D0392}" dt="2023-04-04T11:27:00.710" v="273" actId="11529"/>
        <pc:sldMkLst>
          <pc:docMk/>
          <pc:sldMk cId="3604081924" sldId="2139119066"/>
        </pc:sldMkLst>
        <pc:spChg chg="mod">
          <ac:chgData name="Harsha Reddy" userId="be89a3a1-73d8-47b2-af95-48308c743795" providerId="ADAL" clId="{D664F6EE-EFB7-4F59-924A-4FA9342D0392}" dt="2023-04-04T11:23:23.258" v="246" actId="1076"/>
          <ac:spMkLst>
            <pc:docMk/>
            <pc:sldMk cId="3604081924" sldId="2139119066"/>
            <ac:spMk id="2" creationId="{D4E76C90-1170-919B-2A85-570FA165FFFC}"/>
          </ac:spMkLst>
        </pc:spChg>
        <pc:spChg chg="mod">
          <ac:chgData name="Harsha Reddy" userId="be89a3a1-73d8-47b2-af95-48308c743795" providerId="ADAL" clId="{D664F6EE-EFB7-4F59-924A-4FA9342D0392}" dt="2023-04-04T11:21:16.668" v="221" actId="14100"/>
          <ac:spMkLst>
            <pc:docMk/>
            <pc:sldMk cId="3604081924" sldId="2139119066"/>
            <ac:spMk id="4" creationId="{00F1E3FC-C5A3-C107-DD05-5DC59F700726}"/>
          </ac:spMkLst>
        </pc:spChg>
        <pc:spChg chg="mod">
          <ac:chgData name="Harsha Reddy" userId="be89a3a1-73d8-47b2-af95-48308c743795" providerId="ADAL" clId="{D664F6EE-EFB7-4F59-924A-4FA9342D0392}" dt="2023-04-04T11:22:28.510" v="237" actId="1076"/>
          <ac:spMkLst>
            <pc:docMk/>
            <pc:sldMk cId="3604081924" sldId="2139119066"/>
            <ac:spMk id="5" creationId="{BF8F2B46-7BDB-D128-6FDC-CAA4C56AD890}"/>
          </ac:spMkLst>
        </pc:spChg>
        <pc:spChg chg="mod">
          <ac:chgData name="Harsha Reddy" userId="be89a3a1-73d8-47b2-af95-48308c743795" providerId="ADAL" clId="{D664F6EE-EFB7-4F59-924A-4FA9342D0392}" dt="2023-04-04T11:22:10.160" v="232" actId="1076"/>
          <ac:spMkLst>
            <pc:docMk/>
            <pc:sldMk cId="3604081924" sldId="2139119066"/>
            <ac:spMk id="6" creationId="{7AE75FD1-689C-6BD7-E3E8-CD72785D6E29}"/>
          </ac:spMkLst>
        </pc:spChg>
        <pc:spChg chg="mod">
          <ac:chgData name="Harsha Reddy" userId="be89a3a1-73d8-47b2-af95-48308c743795" providerId="ADAL" clId="{D664F6EE-EFB7-4F59-924A-4FA9342D0392}" dt="2023-04-04T11:21:56.034" v="228" actId="1076"/>
          <ac:spMkLst>
            <pc:docMk/>
            <pc:sldMk cId="3604081924" sldId="2139119066"/>
            <ac:spMk id="7" creationId="{C64FEB2A-2559-92B9-4279-1C135F9A0078}"/>
          </ac:spMkLst>
        </pc:spChg>
        <pc:spChg chg="mod">
          <ac:chgData name="Harsha Reddy" userId="be89a3a1-73d8-47b2-af95-48308c743795" providerId="ADAL" clId="{D664F6EE-EFB7-4F59-924A-4FA9342D0392}" dt="2023-04-04T11:23:26.419" v="247" actId="1076"/>
          <ac:spMkLst>
            <pc:docMk/>
            <pc:sldMk cId="3604081924" sldId="2139119066"/>
            <ac:spMk id="8" creationId="{032E8989-3E7D-84AE-927D-D639FAF216C6}"/>
          </ac:spMkLst>
        </pc:spChg>
        <pc:spChg chg="mod">
          <ac:chgData name="Harsha Reddy" userId="be89a3a1-73d8-47b2-af95-48308c743795" providerId="ADAL" clId="{D664F6EE-EFB7-4F59-924A-4FA9342D0392}" dt="2023-04-04T11:22:36.088" v="238" actId="1076"/>
          <ac:spMkLst>
            <pc:docMk/>
            <pc:sldMk cId="3604081924" sldId="2139119066"/>
            <ac:spMk id="9" creationId="{FB24D0D4-2FBB-ECC0-86EA-8294F559DC20}"/>
          </ac:spMkLst>
        </pc:spChg>
        <pc:spChg chg="add mod">
          <ac:chgData name="Harsha Reddy" userId="be89a3a1-73d8-47b2-af95-48308c743795" providerId="ADAL" clId="{D664F6EE-EFB7-4F59-924A-4FA9342D0392}" dt="2023-04-04T11:22:12.691" v="233" actId="1076"/>
          <ac:spMkLst>
            <pc:docMk/>
            <pc:sldMk cId="3604081924" sldId="2139119066"/>
            <ac:spMk id="10" creationId="{8A639B07-3664-7527-7FA3-702ECA6FAEF9}"/>
          </ac:spMkLst>
        </pc:spChg>
        <pc:spChg chg="add mod">
          <ac:chgData name="Harsha Reddy" userId="be89a3a1-73d8-47b2-af95-48308c743795" providerId="ADAL" clId="{D664F6EE-EFB7-4F59-924A-4FA9342D0392}" dt="2023-04-04T11:22:15.123" v="234" actId="1076"/>
          <ac:spMkLst>
            <pc:docMk/>
            <pc:sldMk cId="3604081924" sldId="2139119066"/>
            <ac:spMk id="11" creationId="{FFC6D930-A8B7-4F89-BB1B-4B216F836F1D}"/>
          </ac:spMkLst>
        </pc:spChg>
        <pc:spChg chg="add mod">
          <ac:chgData name="Harsha Reddy" userId="be89a3a1-73d8-47b2-af95-48308c743795" providerId="ADAL" clId="{D664F6EE-EFB7-4F59-924A-4FA9342D0392}" dt="2023-04-04T11:23:33.791" v="248" actId="1076"/>
          <ac:spMkLst>
            <pc:docMk/>
            <pc:sldMk cId="3604081924" sldId="2139119066"/>
            <ac:spMk id="12" creationId="{E173D1A9-8F83-4B21-F6CD-390BC3E337A9}"/>
          </ac:spMkLst>
        </pc:spChg>
        <pc:spChg chg="mod">
          <ac:chgData name="Harsha Reddy" userId="be89a3a1-73d8-47b2-af95-48308c743795" providerId="ADAL" clId="{D664F6EE-EFB7-4F59-924A-4FA9342D0392}" dt="2023-04-04T11:21:27.500" v="224" actId="14100"/>
          <ac:spMkLst>
            <pc:docMk/>
            <pc:sldMk cId="3604081924" sldId="2139119066"/>
            <ac:spMk id="13" creationId="{8F73E024-8140-1BAF-B7D6-8D0E23B8D36E}"/>
          </ac:spMkLst>
        </pc:spChg>
        <pc:spChg chg="add mod">
          <ac:chgData name="Harsha Reddy" userId="be89a3a1-73d8-47b2-af95-48308c743795" providerId="ADAL" clId="{D664F6EE-EFB7-4F59-924A-4FA9342D0392}" dt="2023-04-04T11:22:57.750" v="243" actId="14100"/>
          <ac:spMkLst>
            <pc:docMk/>
            <pc:sldMk cId="3604081924" sldId="2139119066"/>
            <ac:spMk id="14" creationId="{C5F85843-24B7-ECD8-A59B-9756F073FB36}"/>
          </ac:spMkLst>
        </pc:spChg>
        <pc:spChg chg="del mod">
          <ac:chgData name="Harsha Reddy" userId="be89a3a1-73d8-47b2-af95-48308c743795" providerId="ADAL" clId="{D664F6EE-EFB7-4F59-924A-4FA9342D0392}" dt="2023-04-04T11:22:20.616" v="235" actId="478"/>
          <ac:spMkLst>
            <pc:docMk/>
            <pc:sldMk cId="3604081924" sldId="2139119066"/>
            <ac:spMk id="15" creationId="{3D4AF695-3EF0-58A8-BC94-AB1E1778BCA0}"/>
          </ac:spMkLst>
        </pc:spChg>
        <pc:spChg chg="add mod">
          <ac:chgData name="Harsha Reddy" userId="be89a3a1-73d8-47b2-af95-48308c743795" providerId="ADAL" clId="{D664F6EE-EFB7-4F59-924A-4FA9342D0392}" dt="2023-04-04T11:26:41.554" v="271" actId="1076"/>
          <ac:spMkLst>
            <pc:docMk/>
            <pc:sldMk cId="3604081924" sldId="2139119066"/>
            <ac:spMk id="16" creationId="{70B1EA44-5323-FE2A-CB0E-34915238D558}"/>
          </ac:spMkLst>
        </pc:spChg>
        <pc:spChg chg="add del">
          <ac:chgData name="Harsha Reddy" userId="be89a3a1-73d8-47b2-af95-48308c743795" providerId="ADAL" clId="{D664F6EE-EFB7-4F59-924A-4FA9342D0392}" dt="2023-04-04T11:25:21.988" v="263" actId="11529"/>
          <ac:spMkLst>
            <pc:docMk/>
            <pc:sldMk cId="3604081924" sldId="2139119066"/>
            <ac:spMk id="38" creationId="{F9D598CC-04BF-4459-8399-2C01C3A733A2}"/>
          </ac:spMkLst>
        </pc:spChg>
        <pc:cxnChg chg="del">
          <ac:chgData name="Harsha Reddy" userId="be89a3a1-73d8-47b2-af95-48308c743795" providerId="ADAL" clId="{D664F6EE-EFB7-4F59-924A-4FA9342D0392}" dt="2023-04-04T10:58:12.096" v="94" actId="478"/>
          <ac:cxnSpMkLst>
            <pc:docMk/>
            <pc:sldMk cId="3604081924" sldId="2139119066"/>
            <ac:cxnSpMk id="18" creationId="{97B4CB44-B76F-FEEF-794E-EDFF33B92F99}"/>
          </ac:cxnSpMkLst>
        </pc:cxnChg>
        <pc:cxnChg chg="add">
          <ac:chgData name="Harsha Reddy" userId="be89a3a1-73d8-47b2-af95-48308c743795" providerId="ADAL" clId="{D664F6EE-EFB7-4F59-924A-4FA9342D0392}" dt="2023-04-04T11:23:51.275" v="249" actId="11529"/>
          <ac:cxnSpMkLst>
            <pc:docMk/>
            <pc:sldMk cId="3604081924" sldId="2139119066"/>
            <ac:cxnSpMk id="19" creationId="{F5051533-B82B-0913-56FD-96C292923A4E}"/>
          </ac:cxnSpMkLst>
        </pc:cxnChg>
        <pc:cxnChg chg="del">
          <ac:chgData name="Harsha Reddy" userId="be89a3a1-73d8-47b2-af95-48308c743795" providerId="ADAL" clId="{D664F6EE-EFB7-4F59-924A-4FA9342D0392}" dt="2023-04-04T10:58:09.167" v="93" actId="478"/>
          <ac:cxnSpMkLst>
            <pc:docMk/>
            <pc:sldMk cId="3604081924" sldId="2139119066"/>
            <ac:cxnSpMk id="20" creationId="{55335A82-B5C1-737E-412F-09800CEC683A}"/>
          </ac:cxnSpMkLst>
        </pc:cxnChg>
        <pc:cxnChg chg="del mod">
          <ac:chgData name="Harsha Reddy" userId="be89a3a1-73d8-47b2-af95-48308c743795" providerId="ADAL" clId="{D664F6EE-EFB7-4F59-924A-4FA9342D0392}" dt="2023-04-04T10:58:06.619" v="92" actId="478"/>
          <ac:cxnSpMkLst>
            <pc:docMk/>
            <pc:sldMk cId="3604081924" sldId="2139119066"/>
            <ac:cxnSpMk id="22" creationId="{2F0705DE-3C3D-D4F9-2445-2156902950F5}"/>
          </ac:cxnSpMkLst>
        </pc:cxnChg>
        <pc:cxnChg chg="add">
          <ac:chgData name="Harsha Reddy" userId="be89a3a1-73d8-47b2-af95-48308c743795" providerId="ADAL" clId="{D664F6EE-EFB7-4F59-924A-4FA9342D0392}" dt="2023-04-04T11:24:03.276" v="250" actId="11529"/>
          <ac:cxnSpMkLst>
            <pc:docMk/>
            <pc:sldMk cId="3604081924" sldId="2139119066"/>
            <ac:cxnSpMk id="23" creationId="{4A3F628E-4F5D-0994-C9DB-59E475D97E74}"/>
          </ac:cxnSpMkLst>
        </pc:cxnChg>
        <pc:cxnChg chg="del">
          <ac:chgData name="Harsha Reddy" userId="be89a3a1-73d8-47b2-af95-48308c743795" providerId="ADAL" clId="{D664F6EE-EFB7-4F59-924A-4FA9342D0392}" dt="2023-04-04T10:58:16.788" v="96" actId="478"/>
          <ac:cxnSpMkLst>
            <pc:docMk/>
            <pc:sldMk cId="3604081924" sldId="2139119066"/>
            <ac:cxnSpMk id="25" creationId="{A5EC5358-FC89-2B17-844E-099D6B98F707}"/>
          </ac:cxnSpMkLst>
        </pc:cxnChg>
        <pc:cxnChg chg="add mod">
          <ac:chgData name="Harsha Reddy" userId="be89a3a1-73d8-47b2-af95-48308c743795" providerId="ADAL" clId="{D664F6EE-EFB7-4F59-924A-4FA9342D0392}" dt="2023-04-04T11:24:23.551" v="253" actId="1035"/>
          <ac:cxnSpMkLst>
            <pc:docMk/>
            <pc:sldMk cId="3604081924" sldId="2139119066"/>
            <ac:cxnSpMk id="26" creationId="{60EDDAED-1ECA-5730-78D5-C73A498DC195}"/>
          </ac:cxnSpMkLst>
        </pc:cxnChg>
        <pc:cxnChg chg="del">
          <ac:chgData name="Harsha Reddy" userId="be89a3a1-73d8-47b2-af95-48308c743795" providerId="ADAL" clId="{D664F6EE-EFB7-4F59-924A-4FA9342D0392}" dt="2023-04-04T10:58:19.471" v="97" actId="478"/>
          <ac:cxnSpMkLst>
            <pc:docMk/>
            <pc:sldMk cId="3604081924" sldId="2139119066"/>
            <ac:cxnSpMk id="27" creationId="{AF818D72-1DAA-A492-54AC-17FA0AEDDEDF}"/>
          </ac:cxnSpMkLst>
        </pc:cxnChg>
        <pc:cxnChg chg="add del mod">
          <ac:chgData name="Harsha Reddy" userId="be89a3a1-73d8-47b2-af95-48308c743795" providerId="ADAL" clId="{D664F6EE-EFB7-4F59-924A-4FA9342D0392}" dt="2023-04-04T11:24:43.003" v="258" actId="478"/>
          <ac:cxnSpMkLst>
            <pc:docMk/>
            <pc:sldMk cId="3604081924" sldId="2139119066"/>
            <ac:cxnSpMk id="29" creationId="{277138D8-5D1D-4BB9-B88C-24F1EFAB1D61}"/>
          </ac:cxnSpMkLst>
        </pc:cxnChg>
        <pc:cxnChg chg="add">
          <ac:chgData name="Harsha Reddy" userId="be89a3a1-73d8-47b2-af95-48308c743795" providerId="ADAL" clId="{D664F6EE-EFB7-4F59-924A-4FA9342D0392}" dt="2023-04-04T11:24:51.126" v="259" actId="11529"/>
          <ac:cxnSpMkLst>
            <pc:docMk/>
            <pc:sldMk cId="3604081924" sldId="2139119066"/>
            <ac:cxnSpMk id="31" creationId="{6F3D3A2C-DF8B-439E-A4D3-9D717FB71B55}"/>
          </ac:cxnSpMkLst>
        </pc:cxnChg>
        <pc:cxnChg chg="del">
          <ac:chgData name="Harsha Reddy" userId="be89a3a1-73d8-47b2-af95-48308c743795" providerId="ADAL" clId="{D664F6EE-EFB7-4F59-924A-4FA9342D0392}" dt="2023-04-04T11:22:23.362" v="236" actId="478"/>
          <ac:cxnSpMkLst>
            <pc:docMk/>
            <pc:sldMk cId="3604081924" sldId="2139119066"/>
            <ac:cxnSpMk id="32" creationId="{F6F9EA2C-056A-A0FE-C7EF-9E2FA953419B}"/>
          </ac:cxnSpMkLst>
        </pc:cxnChg>
        <pc:cxnChg chg="add">
          <ac:chgData name="Harsha Reddy" userId="be89a3a1-73d8-47b2-af95-48308c743795" providerId="ADAL" clId="{D664F6EE-EFB7-4F59-924A-4FA9342D0392}" dt="2023-04-04T11:24:58.985" v="260" actId="11529"/>
          <ac:cxnSpMkLst>
            <pc:docMk/>
            <pc:sldMk cId="3604081924" sldId="2139119066"/>
            <ac:cxnSpMk id="34" creationId="{C2E757C4-AEDC-FE7F-F630-4907FF97FB04}"/>
          </ac:cxnSpMkLst>
        </pc:cxnChg>
        <pc:cxnChg chg="del">
          <ac:chgData name="Harsha Reddy" userId="be89a3a1-73d8-47b2-af95-48308c743795" providerId="ADAL" clId="{D664F6EE-EFB7-4F59-924A-4FA9342D0392}" dt="2023-04-04T10:58:14.567" v="95" actId="478"/>
          <ac:cxnSpMkLst>
            <pc:docMk/>
            <pc:sldMk cId="3604081924" sldId="2139119066"/>
            <ac:cxnSpMk id="36" creationId="{A21583E5-266A-5B11-23C3-6CF8E55E1358}"/>
          </ac:cxnSpMkLst>
        </pc:cxnChg>
        <pc:cxnChg chg="add">
          <ac:chgData name="Harsha Reddy" userId="be89a3a1-73d8-47b2-af95-48308c743795" providerId="ADAL" clId="{D664F6EE-EFB7-4F59-924A-4FA9342D0392}" dt="2023-04-04T11:25:05.398" v="261" actId="11529"/>
          <ac:cxnSpMkLst>
            <pc:docMk/>
            <pc:sldMk cId="3604081924" sldId="2139119066"/>
            <ac:cxnSpMk id="37" creationId="{2C197A5E-8662-89FD-5EBC-7B0B115C2C56}"/>
          </ac:cxnSpMkLst>
        </pc:cxnChg>
        <pc:cxnChg chg="add">
          <ac:chgData name="Harsha Reddy" userId="be89a3a1-73d8-47b2-af95-48308c743795" providerId="ADAL" clId="{D664F6EE-EFB7-4F59-924A-4FA9342D0392}" dt="2023-04-04T11:25:38.498" v="264" actId="11529"/>
          <ac:cxnSpMkLst>
            <pc:docMk/>
            <pc:sldMk cId="3604081924" sldId="2139119066"/>
            <ac:cxnSpMk id="40" creationId="{E71176AF-0B09-3C0D-A52A-48D12DADA3A7}"/>
          </ac:cxnSpMkLst>
        </pc:cxnChg>
        <pc:cxnChg chg="add">
          <ac:chgData name="Harsha Reddy" userId="be89a3a1-73d8-47b2-af95-48308c743795" providerId="ADAL" clId="{D664F6EE-EFB7-4F59-924A-4FA9342D0392}" dt="2023-04-04T11:25:51.395" v="265" actId="11529"/>
          <ac:cxnSpMkLst>
            <pc:docMk/>
            <pc:sldMk cId="3604081924" sldId="2139119066"/>
            <ac:cxnSpMk id="42" creationId="{2FA8C1D9-FA62-B426-B520-BF6D5132B7AB}"/>
          </ac:cxnSpMkLst>
        </pc:cxnChg>
        <pc:cxnChg chg="add del mod">
          <ac:chgData name="Harsha Reddy" userId="be89a3a1-73d8-47b2-af95-48308c743795" providerId="ADAL" clId="{D664F6EE-EFB7-4F59-924A-4FA9342D0392}" dt="2023-04-04T11:26:12.234" v="267" actId="478"/>
          <ac:cxnSpMkLst>
            <pc:docMk/>
            <pc:sldMk cId="3604081924" sldId="2139119066"/>
            <ac:cxnSpMk id="44" creationId="{30D0173E-F63D-8D6A-A901-86D219849005}"/>
          </ac:cxnSpMkLst>
        </pc:cxnChg>
        <pc:cxnChg chg="add">
          <ac:chgData name="Harsha Reddy" userId="be89a3a1-73d8-47b2-af95-48308c743795" providerId="ADAL" clId="{D664F6EE-EFB7-4F59-924A-4FA9342D0392}" dt="2023-04-04T11:26:18.837" v="268" actId="11529"/>
          <ac:cxnSpMkLst>
            <pc:docMk/>
            <pc:sldMk cId="3604081924" sldId="2139119066"/>
            <ac:cxnSpMk id="46" creationId="{A9651FAD-2213-2E9C-8399-DE4D0A00AB1A}"/>
          </ac:cxnSpMkLst>
        </pc:cxnChg>
        <pc:cxnChg chg="add">
          <ac:chgData name="Harsha Reddy" userId="be89a3a1-73d8-47b2-af95-48308c743795" providerId="ADAL" clId="{D664F6EE-EFB7-4F59-924A-4FA9342D0392}" dt="2023-04-04T11:26:26.325" v="269" actId="11529"/>
          <ac:cxnSpMkLst>
            <pc:docMk/>
            <pc:sldMk cId="3604081924" sldId="2139119066"/>
            <ac:cxnSpMk id="48" creationId="{E9AB534E-8B90-6FB1-E4D3-E4C8D66C16DE}"/>
          </ac:cxnSpMkLst>
        </pc:cxnChg>
        <pc:cxnChg chg="add mod">
          <ac:chgData name="Harsha Reddy" userId="be89a3a1-73d8-47b2-af95-48308c743795" providerId="ADAL" clId="{D664F6EE-EFB7-4F59-924A-4FA9342D0392}" dt="2023-04-04T11:26:41.554" v="271" actId="1076"/>
          <ac:cxnSpMkLst>
            <pc:docMk/>
            <pc:sldMk cId="3604081924" sldId="2139119066"/>
            <ac:cxnSpMk id="50" creationId="{58CB341E-AD74-B369-B9CA-875D56601DC5}"/>
          </ac:cxnSpMkLst>
        </pc:cxnChg>
        <pc:cxnChg chg="add">
          <ac:chgData name="Harsha Reddy" userId="be89a3a1-73d8-47b2-af95-48308c743795" providerId="ADAL" clId="{D664F6EE-EFB7-4F59-924A-4FA9342D0392}" dt="2023-04-04T11:26:51.861" v="272" actId="11529"/>
          <ac:cxnSpMkLst>
            <pc:docMk/>
            <pc:sldMk cId="3604081924" sldId="2139119066"/>
            <ac:cxnSpMk id="53" creationId="{481A9862-5B0C-8528-C943-ECE6B2868021}"/>
          </ac:cxnSpMkLst>
        </pc:cxnChg>
        <pc:cxnChg chg="add">
          <ac:chgData name="Harsha Reddy" userId="be89a3a1-73d8-47b2-af95-48308c743795" providerId="ADAL" clId="{D664F6EE-EFB7-4F59-924A-4FA9342D0392}" dt="2023-04-04T11:27:00.710" v="273" actId="11529"/>
          <ac:cxnSpMkLst>
            <pc:docMk/>
            <pc:sldMk cId="3604081924" sldId="2139119066"/>
            <ac:cxnSpMk id="55" creationId="{4570217D-6F5D-42BB-0CDF-6413E2ACF5B3}"/>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774C3E1-EC5D-3652-4FEB-94578DBDA5C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latin typeface="Montserrat" panose="00000500000000000000" pitchFamily="2" charset="0"/>
            </a:endParaRPr>
          </a:p>
        </p:txBody>
      </p:sp>
      <p:sp>
        <p:nvSpPr>
          <p:cNvPr id="3" name="Date Placeholder 2">
            <a:extLst>
              <a:ext uri="{FF2B5EF4-FFF2-40B4-BE49-F238E27FC236}">
                <a16:creationId xmlns:a16="http://schemas.microsoft.com/office/drawing/2014/main" id="{575AC1D6-3929-AC4B-08C8-BBC61E35BFA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DFDCE5E-86C0-4B95-8D4E-97167274A9B4}" type="datetimeFigureOut">
              <a:rPr lang="en-IN" smtClean="0">
                <a:latin typeface="Montserrat" panose="00000500000000000000" pitchFamily="2" charset="0"/>
              </a:rPr>
              <a:t>04-04-2023</a:t>
            </a:fld>
            <a:endParaRPr lang="en-IN">
              <a:latin typeface="Montserrat" panose="00000500000000000000" pitchFamily="2" charset="0"/>
            </a:endParaRPr>
          </a:p>
        </p:txBody>
      </p:sp>
      <p:sp>
        <p:nvSpPr>
          <p:cNvPr id="4" name="Footer Placeholder 3">
            <a:extLst>
              <a:ext uri="{FF2B5EF4-FFF2-40B4-BE49-F238E27FC236}">
                <a16:creationId xmlns:a16="http://schemas.microsoft.com/office/drawing/2014/main" id="{AA34671B-52F8-9C63-11A3-B53556BE0BF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latin typeface="Montserrat" panose="00000500000000000000" pitchFamily="2" charset="0"/>
            </a:endParaRPr>
          </a:p>
        </p:txBody>
      </p:sp>
      <p:sp>
        <p:nvSpPr>
          <p:cNvPr id="5" name="Slide Number Placeholder 4">
            <a:extLst>
              <a:ext uri="{FF2B5EF4-FFF2-40B4-BE49-F238E27FC236}">
                <a16:creationId xmlns:a16="http://schemas.microsoft.com/office/drawing/2014/main" id="{F35B30A7-476A-6F1D-B242-D02D5EBB549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AC5DE5-F43E-4418-BFA1-FA8AA3B2CE99}" type="slidenum">
              <a:rPr lang="en-IN" smtClean="0">
                <a:latin typeface="Montserrat" panose="00000500000000000000" pitchFamily="2" charset="0"/>
              </a:rPr>
              <a:t>‹#›</a:t>
            </a:fld>
            <a:endParaRPr lang="en-IN">
              <a:latin typeface="Montserrat" panose="00000500000000000000" pitchFamily="2" charset="0"/>
            </a:endParaRPr>
          </a:p>
        </p:txBody>
      </p:sp>
    </p:spTree>
    <p:extLst>
      <p:ext uri="{BB962C8B-B14F-4D97-AF65-F5344CB8AC3E}">
        <p14:creationId xmlns:p14="http://schemas.microsoft.com/office/powerpoint/2010/main" val="88799387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png>
</file>

<file path=ppt/media/image13.svg>
</file>

<file path=ppt/media/image14.png>
</file>

<file path=ppt/media/image15.jpeg>
</file>

<file path=ppt/media/image2.sv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3"/>
            <a:ext cx="2971800" cy="458788"/>
          </a:xfrm>
          <a:prstGeom prst="rect">
            <a:avLst/>
          </a:prstGeom>
        </p:spPr>
        <p:txBody>
          <a:bodyPr vert="horz" lIns="91440" tIns="45720" rIns="91440" bIns="45720" rtlCol="0"/>
          <a:lstStyle>
            <a:lvl1pPr algn="l">
              <a:defRPr sz="1200">
                <a:latin typeface="Montserrat" panose="00000500000000000000" pitchFamily="2" charset="0"/>
              </a:defRPr>
            </a:lvl1pPr>
          </a:lstStyle>
          <a:p>
            <a:endParaRPr lang="en-ID"/>
          </a:p>
        </p:txBody>
      </p:sp>
      <p:sp>
        <p:nvSpPr>
          <p:cNvPr id="3" name="Date Placeholder 2"/>
          <p:cNvSpPr>
            <a:spLocks noGrp="1"/>
          </p:cNvSpPr>
          <p:nvPr>
            <p:ph type="dt" idx="1"/>
          </p:nvPr>
        </p:nvSpPr>
        <p:spPr>
          <a:xfrm>
            <a:off x="3884613" y="3"/>
            <a:ext cx="2971800" cy="458788"/>
          </a:xfrm>
          <a:prstGeom prst="rect">
            <a:avLst/>
          </a:prstGeom>
        </p:spPr>
        <p:txBody>
          <a:bodyPr vert="horz" lIns="91440" tIns="45720" rIns="91440" bIns="45720" rtlCol="0"/>
          <a:lstStyle>
            <a:lvl1pPr algn="r">
              <a:defRPr sz="1200">
                <a:latin typeface="Montserrat" panose="00000500000000000000" pitchFamily="2" charset="0"/>
              </a:defRPr>
            </a:lvl1pPr>
          </a:lstStyle>
          <a:p>
            <a:fld id="{D08939A9-F7F4-4ABA-B53D-5991DD400101}" type="datetimeFigureOut">
              <a:rPr lang="en-ID" smtClean="0"/>
              <a:pPr/>
              <a:t>04/04/2023</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ontserrat" panose="00000500000000000000" pitchFamily="2" charset="0"/>
              </a:defRPr>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ontserrat" panose="00000500000000000000" pitchFamily="2" charset="0"/>
              </a:defRPr>
            </a:lvl1pPr>
          </a:lstStyle>
          <a:p>
            <a:fld id="{87EE7763-7AA7-4511-95D0-0DC176BB7E31}" type="slidenum">
              <a:rPr lang="en-ID" smtClean="0"/>
              <a:pPr/>
              <a:t>‹#›</a:t>
            </a:fld>
            <a:endParaRPr lang="en-ID"/>
          </a:p>
        </p:txBody>
      </p:sp>
    </p:spTree>
    <p:extLst>
      <p:ext uri="{BB962C8B-B14F-4D97-AF65-F5344CB8AC3E}">
        <p14:creationId xmlns:p14="http://schemas.microsoft.com/office/powerpoint/2010/main" val="2274929329"/>
      </p:ext>
    </p:extLst>
  </p:cSld>
  <p:clrMap bg1="lt1" tx1="dk1" bg2="lt2" tx2="dk2" accent1="accent1" accent2="accent2" accent3="accent3" accent4="accent4" accent5="accent5" accent6="accent6" hlink="hlink" folHlink="folHlink"/>
  <p:notesStyle>
    <a:lvl1pPr marL="0" algn="l" defTabSz="658399" rtl="0" eaLnBrk="1" latinLnBrk="0" hangingPunct="1">
      <a:defRPr sz="864" kern="1200">
        <a:solidFill>
          <a:schemeClr val="tx1"/>
        </a:solidFill>
        <a:latin typeface="Montserrat" panose="00000500000000000000" pitchFamily="2" charset="0"/>
        <a:ea typeface="+mn-ea"/>
        <a:cs typeface="+mn-cs"/>
      </a:defRPr>
    </a:lvl1pPr>
    <a:lvl2pPr marL="329199" algn="l" defTabSz="658399" rtl="0" eaLnBrk="1" latinLnBrk="0" hangingPunct="1">
      <a:defRPr sz="864" kern="1200">
        <a:solidFill>
          <a:schemeClr val="tx1"/>
        </a:solidFill>
        <a:latin typeface="Montserrat" panose="00000500000000000000" pitchFamily="2" charset="0"/>
        <a:ea typeface="+mn-ea"/>
        <a:cs typeface="+mn-cs"/>
      </a:defRPr>
    </a:lvl2pPr>
    <a:lvl3pPr marL="658399" algn="l" defTabSz="658399" rtl="0" eaLnBrk="1" latinLnBrk="0" hangingPunct="1">
      <a:defRPr sz="864" kern="1200">
        <a:solidFill>
          <a:schemeClr val="tx1"/>
        </a:solidFill>
        <a:latin typeface="Montserrat" panose="00000500000000000000" pitchFamily="2" charset="0"/>
        <a:ea typeface="+mn-ea"/>
        <a:cs typeface="+mn-cs"/>
      </a:defRPr>
    </a:lvl3pPr>
    <a:lvl4pPr marL="987597" algn="l" defTabSz="658399" rtl="0" eaLnBrk="1" latinLnBrk="0" hangingPunct="1">
      <a:defRPr sz="864" kern="1200">
        <a:solidFill>
          <a:schemeClr val="tx1"/>
        </a:solidFill>
        <a:latin typeface="Montserrat" panose="00000500000000000000" pitchFamily="2" charset="0"/>
        <a:ea typeface="+mn-ea"/>
        <a:cs typeface="+mn-cs"/>
      </a:defRPr>
    </a:lvl4pPr>
    <a:lvl5pPr marL="1316797" algn="l" defTabSz="658399" rtl="0" eaLnBrk="1" latinLnBrk="0" hangingPunct="1">
      <a:defRPr sz="864" kern="1200">
        <a:solidFill>
          <a:schemeClr val="tx1"/>
        </a:solidFill>
        <a:latin typeface="Montserrat" panose="00000500000000000000" pitchFamily="2" charset="0"/>
        <a:ea typeface="+mn-ea"/>
        <a:cs typeface="+mn-cs"/>
      </a:defRPr>
    </a:lvl5pPr>
    <a:lvl6pPr marL="1645996" algn="l" defTabSz="658399" rtl="0" eaLnBrk="1" latinLnBrk="0" hangingPunct="1">
      <a:defRPr sz="864" kern="1200">
        <a:solidFill>
          <a:schemeClr val="tx1"/>
        </a:solidFill>
        <a:latin typeface="+mn-lt"/>
        <a:ea typeface="+mn-ea"/>
        <a:cs typeface="+mn-cs"/>
      </a:defRPr>
    </a:lvl6pPr>
    <a:lvl7pPr marL="1975195" algn="l" defTabSz="658399" rtl="0" eaLnBrk="1" latinLnBrk="0" hangingPunct="1">
      <a:defRPr sz="864" kern="1200">
        <a:solidFill>
          <a:schemeClr val="tx1"/>
        </a:solidFill>
        <a:latin typeface="+mn-lt"/>
        <a:ea typeface="+mn-ea"/>
        <a:cs typeface="+mn-cs"/>
      </a:defRPr>
    </a:lvl7pPr>
    <a:lvl8pPr marL="2304395" algn="l" defTabSz="658399" rtl="0" eaLnBrk="1" latinLnBrk="0" hangingPunct="1">
      <a:defRPr sz="864" kern="1200">
        <a:solidFill>
          <a:schemeClr val="tx1"/>
        </a:solidFill>
        <a:latin typeface="+mn-lt"/>
        <a:ea typeface="+mn-ea"/>
        <a:cs typeface="+mn-cs"/>
      </a:defRPr>
    </a:lvl8pPr>
    <a:lvl9pPr marL="2633594" algn="l" defTabSz="658399" rtl="0" eaLnBrk="1" latinLnBrk="0" hangingPunct="1">
      <a:defRPr sz="86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3A5F0BF-8E02-432D-A8A7-FC30B28B578F}"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3524219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E42E01E-D569-7640-A2E4-C871CF4F36AC}"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mn-cs"/>
            </a:endParaRPr>
          </a:p>
        </p:txBody>
      </p:sp>
    </p:spTree>
    <p:extLst>
      <p:ext uri="{BB962C8B-B14F-4D97-AF65-F5344CB8AC3E}">
        <p14:creationId xmlns:p14="http://schemas.microsoft.com/office/powerpoint/2010/main" val="15920151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3FE2DBF-D8B0-B5D5-8CAC-B2477D906A52}"/>
              </a:ext>
            </a:extLst>
          </p:cNvPr>
          <p:cNvSpPr>
            <a:spLocks noGrp="1"/>
          </p:cNvSpPr>
          <p:nvPr>
            <p:ph type="title"/>
          </p:nvPr>
        </p:nvSpPr>
        <p:spPr>
          <a:xfrm>
            <a:off x="838200" y="365125"/>
            <a:ext cx="10517188" cy="341045"/>
          </a:xfrm>
          <a:prstGeom prst="rect">
            <a:avLst/>
          </a:prstGeom>
        </p:spPr>
        <p:txBody>
          <a:bodyPr/>
          <a:lstStyle>
            <a:lvl1pPr>
              <a:defRPr sz="2400"/>
            </a:lvl1pPr>
          </a:lstStyle>
          <a:p>
            <a:r>
              <a:rPr lang="en-US"/>
              <a:t>Click to edit Master title style</a:t>
            </a:r>
            <a:endParaRPr lang="en-IN"/>
          </a:p>
        </p:txBody>
      </p:sp>
      <p:sp>
        <p:nvSpPr>
          <p:cNvPr id="5" name="Rectangle 4">
            <a:extLst>
              <a:ext uri="{FF2B5EF4-FFF2-40B4-BE49-F238E27FC236}">
                <a16:creationId xmlns:a16="http://schemas.microsoft.com/office/drawing/2014/main" id="{2EDCEABA-4A7A-7295-C3B4-78364C6D8AC3}"/>
              </a:ext>
            </a:extLst>
          </p:cNvPr>
          <p:cNvSpPr/>
          <p:nvPr userDrawn="1"/>
        </p:nvSpPr>
        <p:spPr>
          <a:xfrm>
            <a:off x="1007373" y="298020"/>
            <a:ext cx="360929"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7" name="Text Placeholder 6">
            <a:extLst>
              <a:ext uri="{FF2B5EF4-FFF2-40B4-BE49-F238E27FC236}">
                <a16:creationId xmlns:a16="http://schemas.microsoft.com/office/drawing/2014/main" id="{E1C43987-D02B-79B0-F096-FAE282FD2662}"/>
              </a:ext>
            </a:extLst>
          </p:cNvPr>
          <p:cNvSpPr>
            <a:spLocks noGrp="1"/>
          </p:cNvSpPr>
          <p:nvPr>
            <p:ph type="body" sz="quarter" idx="10"/>
          </p:nvPr>
        </p:nvSpPr>
        <p:spPr>
          <a:xfrm>
            <a:off x="838200" y="1771649"/>
            <a:ext cx="10517188" cy="3362325"/>
          </a:xfrm>
          <a:prstGeom prst="rect">
            <a:avLst/>
          </a:prstGeom>
        </p:spPr>
        <p:txBody>
          <a:bodyPr/>
          <a:lstStyle>
            <a:lvl1pPr>
              <a:buClr>
                <a:schemeClr val="accent3"/>
              </a:buClr>
              <a:buSzPct val="90000"/>
              <a:defRPr sz="2400"/>
            </a:lvl1pPr>
            <a:lvl2pPr>
              <a:buClr>
                <a:schemeClr val="accent3"/>
              </a:buClr>
              <a:buSzPct val="90000"/>
              <a:defRPr sz="2000"/>
            </a:lvl2pPr>
            <a:lvl3pPr>
              <a:buClr>
                <a:schemeClr val="accent3"/>
              </a:buClr>
              <a:buSzPct val="90000"/>
              <a:defRPr sz="1800"/>
            </a:lvl3pPr>
            <a:lvl4pPr>
              <a:buClr>
                <a:schemeClr val="accent3"/>
              </a:buClr>
              <a:buSzPct val="90000"/>
              <a:defRPr sz="1600"/>
            </a:lvl4pPr>
            <a:lvl5pPr>
              <a:buClr>
                <a:schemeClr val="accent3"/>
              </a:buClr>
              <a:buSzPct val="900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pic>
        <p:nvPicPr>
          <p:cNvPr id="2" name="Graphic 1">
            <a:extLst>
              <a:ext uri="{FF2B5EF4-FFF2-40B4-BE49-F238E27FC236}">
                <a16:creationId xmlns:a16="http://schemas.microsoft.com/office/drawing/2014/main" id="{70DC0BEA-984E-D93C-D877-E2A90CDA909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939179" y="6473337"/>
            <a:ext cx="617985" cy="206891"/>
          </a:xfrm>
          <a:prstGeom prst="rect">
            <a:avLst/>
          </a:prstGeom>
        </p:spPr>
      </p:pic>
      <p:sp>
        <p:nvSpPr>
          <p:cNvPr id="3" name="TextBox 2">
            <a:extLst>
              <a:ext uri="{FF2B5EF4-FFF2-40B4-BE49-F238E27FC236}">
                <a16:creationId xmlns:a16="http://schemas.microsoft.com/office/drawing/2014/main" id="{A8588147-F459-A76A-DA01-07C2C82EC887}"/>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accent6"/>
                </a:solidFill>
                <a:effectLst/>
                <a:latin typeface="+mn-lt"/>
              </a:rPr>
              <a:t>Copyright 2023 Blend360.</a:t>
            </a:r>
            <a:endParaRPr lang="en-IN" sz="700">
              <a:solidFill>
                <a:schemeClr val="accent6"/>
              </a:solidFill>
              <a:latin typeface="+mn-lt"/>
            </a:endParaRPr>
          </a:p>
        </p:txBody>
      </p:sp>
    </p:spTree>
    <p:extLst>
      <p:ext uri="{BB962C8B-B14F-4D97-AF65-F5344CB8AC3E}">
        <p14:creationId xmlns:p14="http://schemas.microsoft.com/office/powerpoint/2010/main" val="294448072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C0099C9-A0E4-9218-3C36-1A58029CC009}"/>
              </a:ext>
            </a:extLst>
          </p:cNvPr>
          <p:cNvSpPr/>
          <p:nvPr userDrawn="1"/>
        </p:nvSpPr>
        <p:spPr>
          <a:xfrm>
            <a:off x="1007373" y="298020"/>
            <a:ext cx="360929"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pic>
        <p:nvPicPr>
          <p:cNvPr id="2" name="Graphic 1">
            <a:extLst>
              <a:ext uri="{FF2B5EF4-FFF2-40B4-BE49-F238E27FC236}">
                <a16:creationId xmlns:a16="http://schemas.microsoft.com/office/drawing/2014/main" id="{2D897903-762E-23AF-B5AE-CAA6E1D33C3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939179" y="6473337"/>
            <a:ext cx="617985" cy="206891"/>
          </a:xfrm>
          <a:prstGeom prst="rect">
            <a:avLst/>
          </a:prstGeom>
        </p:spPr>
      </p:pic>
      <p:sp>
        <p:nvSpPr>
          <p:cNvPr id="3" name="TextBox 2">
            <a:extLst>
              <a:ext uri="{FF2B5EF4-FFF2-40B4-BE49-F238E27FC236}">
                <a16:creationId xmlns:a16="http://schemas.microsoft.com/office/drawing/2014/main" id="{DBB45023-5556-B3FB-4765-948FDA0DA630}"/>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accent6"/>
                </a:solidFill>
                <a:effectLst/>
                <a:latin typeface="+mn-lt"/>
              </a:rPr>
              <a:t>Copyright 2023 Blend360.</a:t>
            </a:r>
            <a:endParaRPr lang="en-IN" sz="700">
              <a:solidFill>
                <a:schemeClr val="accent6"/>
              </a:solidFill>
              <a:latin typeface="+mn-lt"/>
            </a:endParaRPr>
          </a:p>
        </p:txBody>
      </p:sp>
      <p:sp>
        <p:nvSpPr>
          <p:cNvPr id="9" name="Text Placeholder 8">
            <a:extLst>
              <a:ext uri="{FF2B5EF4-FFF2-40B4-BE49-F238E27FC236}">
                <a16:creationId xmlns:a16="http://schemas.microsoft.com/office/drawing/2014/main" id="{A9236538-5F7F-0582-E813-D92A7D156DBD}"/>
              </a:ext>
            </a:extLst>
          </p:cNvPr>
          <p:cNvSpPr>
            <a:spLocks noGrp="1"/>
          </p:cNvSpPr>
          <p:nvPr>
            <p:ph type="body" sz="quarter" idx="10"/>
          </p:nvPr>
        </p:nvSpPr>
        <p:spPr>
          <a:xfrm>
            <a:off x="838200" y="426224"/>
            <a:ext cx="10517188" cy="268189"/>
          </a:xfrm>
          <a:prstGeom prst="rect">
            <a:avLst/>
          </a:prstGeom>
        </p:spPr>
        <p:txBody>
          <a:bodyPr/>
          <a:lstStyle>
            <a:lvl1pPr marL="0" indent="0">
              <a:buClr>
                <a:schemeClr val="accent3"/>
              </a:buClr>
              <a:buNone/>
              <a:defRPr sz="1400">
                <a:solidFill>
                  <a:schemeClr val="accent3"/>
                </a:solidFill>
                <a:latin typeface="+mn-lt"/>
              </a:defRPr>
            </a:lvl1pPr>
            <a:lvl2pPr marL="457031" indent="0">
              <a:buClr>
                <a:schemeClr val="accent3"/>
              </a:buClr>
              <a:buNone/>
              <a:defRPr/>
            </a:lvl2pPr>
            <a:lvl3pPr marL="914078" indent="0">
              <a:buClr>
                <a:schemeClr val="accent3"/>
              </a:buClr>
              <a:buNone/>
              <a:defRPr/>
            </a:lvl3pPr>
            <a:lvl4pPr marL="1371123" indent="0">
              <a:buClr>
                <a:schemeClr val="accent3"/>
              </a:buClr>
              <a:buNone/>
              <a:defRPr/>
            </a:lvl4pPr>
            <a:lvl5pPr marL="1828155" indent="0">
              <a:buClr>
                <a:schemeClr val="accent3"/>
              </a:buClr>
              <a:buNone/>
              <a:defRPr/>
            </a:lvl5pPr>
          </a:lstStyle>
          <a:p>
            <a:pPr lvl="0"/>
            <a:r>
              <a:rPr lang="en-US"/>
              <a:t>Click to edit Master text style</a:t>
            </a:r>
          </a:p>
        </p:txBody>
      </p:sp>
      <p:sp>
        <p:nvSpPr>
          <p:cNvPr id="6" name="Text Placeholder 5">
            <a:extLst>
              <a:ext uri="{FF2B5EF4-FFF2-40B4-BE49-F238E27FC236}">
                <a16:creationId xmlns:a16="http://schemas.microsoft.com/office/drawing/2014/main" id="{0B64C17C-E20B-E07A-0C4C-5F0B82C45BD1}"/>
              </a:ext>
            </a:extLst>
          </p:cNvPr>
          <p:cNvSpPr>
            <a:spLocks noGrp="1"/>
          </p:cNvSpPr>
          <p:nvPr>
            <p:ph type="body" sz="quarter" idx="11" hasCustomPrompt="1"/>
          </p:nvPr>
        </p:nvSpPr>
        <p:spPr>
          <a:xfrm>
            <a:off x="838200" y="2069054"/>
            <a:ext cx="2667000" cy="428625"/>
          </a:xfrm>
          <a:prstGeom prst="rect">
            <a:avLst/>
          </a:prstGeom>
        </p:spPr>
        <p:txBody>
          <a:bodyPr/>
          <a:lstStyle>
            <a:lvl1pPr marL="0" indent="0">
              <a:buNone/>
              <a:defRPr sz="1400">
                <a:latin typeface="+mj-lt"/>
              </a:defRPr>
            </a:lvl1pPr>
          </a:lstStyle>
          <a:p>
            <a:pPr lvl="0"/>
            <a:r>
              <a:rPr lang="en-US"/>
              <a:t>CLICK TO EDIT MASTER</a:t>
            </a:r>
            <a:endParaRPr lang="en-IN"/>
          </a:p>
        </p:txBody>
      </p:sp>
      <p:sp>
        <p:nvSpPr>
          <p:cNvPr id="8" name="Text Placeholder 8">
            <a:extLst>
              <a:ext uri="{FF2B5EF4-FFF2-40B4-BE49-F238E27FC236}">
                <a16:creationId xmlns:a16="http://schemas.microsoft.com/office/drawing/2014/main" id="{8F72D88E-DB5A-4C17-E0EE-5E4B2EE33E3B}"/>
              </a:ext>
            </a:extLst>
          </p:cNvPr>
          <p:cNvSpPr>
            <a:spLocks noGrp="1"/>
          </p:cNvSpPr>
          <p:nvPr>
            <p:ph type="body" sz="quarter" idx="12"/>
          </p:nvPr>
        </p:nvSpPr>
        <p:spPr>
          <a:xfrm>
            <a:off x="838200" y="757390"/>
            <a:ext cx="10517188" cy="428625"/>
          </a:xfrm>
          <a:prstGeom prst="rect">
            <a:avLst/>
          </a:prstGeom>
        </p:spPr>
        <p:txBody>
          <a:bodyPr/>
          <a:lstStyle>
            <a:lvl1pPr marL="0" indent="0">
              <a:buClr>
                <a:schemeClr val="accent3"/>
              </a:buClr>
              <a:buNone/>
              <a:defRPr sz="1800">
                <a:solidFill>
                  <a:schemeClr val="accent2"/>
                </a:solidFill>
                <a:latin typeface="+mj-lt"/>
              </a:defRPr>
            </a:lvl1pPr>
            <a:lvl2pPr marL="457031" indent="0">
              <a:buClr>
                <a:schemeClr val="accent3"/>
              </a:buClr>
              <a:buNone/>
              <a:defRPr/>
            </a:lvl2pPr>
            <a:lvl3pPr marL="914078" indent="0">
              <a:buClr>
                <a:schemeClr val="accent3"/>
              </a:buClr>
              <a:buNone/>
              <a:defRPr/>
            </a:lvl3pPr>
            <a:lvl4pPr marL="1371123" indent="0">
              <a:buClr>
                <a:schemeClr val="accent3"/>
              </a:buClr>
              <a:buNone/>
              <a:defRPr/>
            </a:lvl4pPr>
            <a:lvl5pPr marL="1828155" indent="0">
              <a:buClr>
                <a:schemeClr val="accent3"/>
              </a:buClr>
              <a:buNone/>
              <a:defRPr/>
            </a:lvl5pPr>
          </a:lstStyle>
          <a:p>
            <a:pPr lvl="0"/>
            <a:r>
              <a:rPr lang="en-US"/>
              <a:t>Click to edit Master text style</a:t>
            </a:r>
          </a:p>
        </p:txBody>
      </p:sp>
      <p:sp>
        <p:nvSpPr>
          <p:cNvPr id="10" name="Text Placeholder 5">
            <a:extLst>
              <a:ext uri="{FF2B5EF4-FFF2-40B4-BE49-F238E27FC236}">
                <a16:creationId xmlns:a16="http://schemas.microsoft.com/office/drawing/2014/main" id="{42D5597B-A688-5D12-1865-5000AB4E01D5}"/>
              </a:ext>
            </a:extLst>
          </p:cNvPr>
          <p:cNvSpPr>
            <a:spLocks noGrp="1"/>
          </p:cNvSpPr>
          <p:nvPr>
            <p:ph type="body" sz="quarter" idx="13" hasCustomPrompt="1"/>
          </p:nvPr>
        </p:nvSpPr>
        <p:spPr>
          <a:xfrm>
            <a:off x="4763294" y="2069054"/>
            <a:ext cx="2667000" cy="428625"/>
          </a:xfrm>
          <a:prstGeom prst="rect">
            <a:avLst/>
          </a:prstGeom>
        </p:spPr>
        <p:txBody>
          <a:bodyPr/>
          <a:lstStyle>
            <a:lvl1pPr marL="0" indent="0">
              <a:buNone/>
              <a:defRPr sz="1400">
                <a:latin typeface="+mj-lt"/>
              </a:defRPr>
            </a:lvl1pPr>
          </a:lstStyle>
          <a:p>
            <a:pPr lvl="0"/>
            <a:r>
              <a:rPr lang="en-US"/>
              <a:t>CLICK TO EDIT MASTER</a:t>
            </a:r>
            <a:endParaRPr lang="en-IN"/>
          </a:p>
        </p:txBody>
      </p:sp>
      <p:sp>
        <p:nvSpPr>
          <p:cNvPr id="11" name="Text Placeholder 5">
            <a:extLst>
              <a:ext uri="{FF2B5EF4-FFF2-40B4-BE49-F238E27FC236}">
                <a16:creationId xmlns:a16="http://schemas.microsoft.com/office/drawing/2014/main" id="{2A76DA53-7F01-FB60-4D30-8C1725F9EC51}"/>
              </a:ext>
            </a:extLst>
          </p:cNvPr>
          <p:cNvSpPr>
            <a:spLocks noGrp="1"/>
          </p:cNvSpPr>
          <p:nvPr>
            <p:ph type="body" sz="quarter" idx="14" hasCustomPrompt="1"/>
          </p:nvPr>
        </p:nvSpPr>
        <p:spPr>
          <a:xfrm>
            <a:off x="8597515" y="2069054"/>
            <a:ext cx="2667000" cy="428625"/>
          </a:xfrm>
          <a:prstGeom prst="rect">
            <a:avLst/>
          </a:prstGeom>
        </p:spPr>
        <p:txBody>
          <a:bodyPr/>
          <a:lstStyle>
            <a:lvl1pPr marL="0" indent="0">
              <a:buNone/>
              <a:defRPr sz="1400">
                <a:latin typeface="+mj-lt"/>
              </a:defRPr>
            </a:lvl1pPr>
          </a:lstStyle>
          <a:p>
            <a:pPr lvl="0"/>
            <a:r>
              <a:rPr lang="en-US"/>
              <a:t>CLICK TO EDIT MASTER</a:t>
            </a:r>
            <a:endParaRPr lang="en-IN"/>
          </a:p>
        </p:txBody>
      </p:sp>
      <p:sp>
        <p:nvSpPr>
          <p:cNvPr id="12" name="Rectangle 11">
            <a:extLst>
              <a:ext uri="{FF2B5EF4-FFF2-40B4-BE49-F238E27FC236}">
                <a16:creationId xmlns:a16="http://schemas.microsoft.com/office/drawing/2014/main" id="{DE5425C0-A116-739E-90CD-079C70B1C80D}"/>
              </a:ext>
            </a:extLst>
          </p:cNvPr>
          <p:cNvSpPr/>
          <p:nvPr userDrawn="1"/>
        </p:nvSpPr>
        <p:spPr>
          <a:xfrm>
            <a:off x="0" y="0"/>
            <a:ext cx="387146"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3" name="Text Placeholder 8">
            <a:extLst>
              <a:ext uri="{FF2B5EF4-FFF2-40B4-BE49-F238E27FC236}">
                <a16:creationId xmlns:a16="http://schemas.microsoft.com/office/drawing/2014/main" id="{98FCC6D9-EFE3-3E74-2E01-34F35B4AAD2F}"/>
              </a:ext>
            </a:extLst>
          </p:cNvPr>
          <p:cNvSpPr>
            <a:spLocks noGrp="1"/>
          </p:cNvSpPr>
          <p:nvPr>
            <p:ph type="body" sz="quarter" idx="15" hasCustomPrompt="1"/>
          </p:nvPr>
        </p:nvSpPr>
        <p:spPr>
          <a:xfrm rot="16200000">
            <a:off x="-2006701" y="3294906"/>
            <a:ext cx="4400550" cy="268189"/>
          </a:xfrm>
          <a:prstGeom prst="rect">
            <a:avLst/>
          </a:prstGeom>
        </p:spPr>
        <p:txBody>
          <a:bodyPr/>
          <a:lstStyle>
            <a:lvl1pPr marL="0" indent="0" algn="ctr">
              <a:buClr>
                <a:schemeClr val="accent3"/>
              </a:buClr>
              <a:buNone/>
              <a:defRPr sz="1200" spc="600">
                <a:solidFill>
                  <a:schemeClr val="bg1"/>
                </a:solidFill>
                <a:latin typeface="+mj-lt"/>
              </a:defRPr>
            </a:lvl1pPr>
            <a:lvl2pPr marL="457031" indent="0">
              <a:buClr>
                <a:schemeClr val="accent3"/>
              </a:buClr>
              <a:buNone/>
              <a:defRPr/>
            </a:lvl2pPr>
            <a:lvl3pPr marL="914078" indent="0">
              <a:buClr>
                <a:schemeClr val="accent3"/>
              </a:buClr>
              <a:buNone/>
              <a:defRPr/>
            </a:lvl3pPr>
            <a:lvl4pPr marL="1371123" indent="0">
              <a:buClr>
                <a:schemeClr val="accent3"/>
              </a:buClr>
              <a:buNone/>
              <a:defRPr/>
            </a:lvl4pPr>
            <a:lvl5pPr marL="1828155" indent="0">
              <a:buClr>
                <a:schemeClr val="accent3"/>
              </a:buClr>
              <a:buNone/>
              <a:defRPr/>
            </a:lvl5pPr>
          </a:lstStyle>
          <a:p>
            <a:pPr lvl="0"/>
            <a:r>
              <a:rPr lang="en-US"/>
              <a:t>CASE STUDY</a:t>
            </a:r>
          </a:p>
        </p:txBody>
      </p:sp>
    </p:spTree>
    <p:extLst>
      <p:ext uri="{BB962C8B-B14F-4D97-AF65-F5344CB8AC3E}">
        <p14:creationId xmlns:p14="http://schemas.microsoft.com/office/powerpoint/2010/main" val="490677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C0099C9-A0E4-9218-3C36-1A58029CC009}"/>
              </a:ext>
            </a:extLst>
          </p:cNvPr>
          <p:cNvSpPr/>
          <p:nvPr userDrawn="1"/>
        </p:nvSpPr>
        <p:spPr>
          <a:xfrm>
            <a:off x="1007373" y="298020"/>
            <a:ext cx="360929"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pic>
        <p:nvPicPr>
          <p:cNvPr id="2" name="Graphic 1">
            <a:extLst>
              <a:ext uri="{FF2B5EF4-FFF2-40B4-BE49-F238E27FC236}">
                <a16:creationId xmlns:a16="http://schemas.microsoft.com/office/drawing/2014/main" id="{2D897903-762E-23AF-B5AE-CAA6E1D33C3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939179" y="6473337"/>
            <a:ext cx="617985" cy="206891"/>
          </a:xfrm>
          <a:prstGeom prst="rect">
            <a:avLst/>
          </a:prstGeom>
        </p:spPr>
      </p:pic>
      <p:sp>
        <p:nvSpPr>
          <p:cNvPr id="3" name="TextBox 2">
            <a:extLst>
              <a:ext uri="{FF2B5EF4-FFF2-40B4-BE49-F238E27FC236}">
                <a16:creationId xmlns:a16="http://schemas.microsoft.com/office/drawing/2014/main" id="{DBB45023-5556-B3FB-4765-948FDA0DA630}"/>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accent6"/>
                </a:solidFill>
                <a:effectLst/>
                <a:latin typeface="+mn-lt"/>
              </a:rPr>
              <a:t>Copyright 2023 Blend360.</a:t>
            </a:r>
            <a:endParaRPr lang="en-IN" sz="700">
              <a:solidFill>
                <a:schemeClr val="accent6"/>
              </a:solidFill>
              <a:latin typeface="+mn-lt"/>
            </a:endParaRPr>
          </a:p>
        </p:txBody>
      </p:sp>
      <p:sp>
        <p:nvSpPr>
          <p:cNvPr id="9" name="Text Placeholder 8">
            <a:extLst>
              <a:ext uri="{FF2B5EF4-FFF2-40B4-BE49-F238E27FC236}">
                <a16:creationId xmlns:a16="http://schemas.microsoft.com/office/drawing/2014/main" id="{A9236538-5F7F-0582-E813-D92A7D156DBD}"/>
              </a:ext>
            </a:extLst>
          </p:cNvPr>
          <p:cNvSpPr>
            <a:spLocks noGrp="1"/>
          </p:cNvSpPr>
          <p:nvPr>
            <p:ph type="body" sz="quarter" idx="10"/>
          </p:nvPr>
        </p:nvSpPr>
        <p:spPr>
          <a:xfrm>
            <a:off x="838200" y="426224"/>
            <a:ext cx="10517188" cy="268189"/>
          </a:xfrm>
          <a:prstGeom prst="rect">
            <a:avLst/>
          </a:prstGeom>
        </p:spPr>
        <p:txBody>
          <a:bodyPr/>
          <a:lstStyle>
            <a:lvl1pPr marL="0" indent="0">
              <a:buClr>
                <a:schemeClr val="accent3"/>
              </a:buClr>
              <a:buNone/>
              <a:defRPr sz="1400">
                <a:solidFill>
                  <a:schemeClr val="accent3"/>
                </a:solidFill>
                <a:latin typeface="+mn-lt"/>
              </a:defRPr>
            </a:lvl1pPr>
            <a:lvl2pPr marL="457031" indent="0">
              <a:buClr>
                <a:schemeClr val="accent3"/>
              </a:buClr>
              <a:buNone/>
              <a:defRPr/>
            </a:lvl2pPr>
            <a:lvl3pPr marL="914078" indent="0">
              <a:buClr>
                <a:schemeClr val="accent3"/>
              </a:buClr>
              <a:buNone/>
              <a:defRPr/>
            </a:lvl3pPr>
            <a:lvl4pPr marL="1371123" indent="0">
              <a:buClr>
                <a:schemeClr val="accent3"/>
              </a:buClr>
              <a:buNone/>
              <a:defRPr/>
            </a:lvl4pPr>
            <a:lvl5pPr marL="1828155" indent="0">
              <a:buClr>
                <a:schemeClr val="accent3"/>
              </a:buClr>
              <a:buNone/>
              <a:defRPr/>
            </a:lvl5pPr>
          </a:lstStyle>
          <a:p>
            <a:pPr lvl="0"/>
            <a:r>
              <a:rPr lang="en-US"/>
              <a:t>Click to edit Master text style</a:t>
            </a:r>
          </a:p>
        </p:txBody>
      </p:sp>
      <p:sp>
        <p:nvSpPr>
          <p:cNvPr id="6" name="Text Placeholder 5">
            <a:extLst>
              <a:ext uri="{FF2B5EF4-FFF2-40B4-BE49-F238E27FC236}">
                <a16:creationId xmlns:a16="http://schemas.microsoft.com/office/drawing/2014/main" id="{0B64C17C-E20B-E07A-0C4C-5F0B82C45BD1}"/>
              </a:ext>
            </a:extLst>
          </p:cNvPr>
          <p:cNvSpPr>
            <a:spLocks noGrp="1"/>
          </p:cNvSpPr>
          <p:nvPr>
            <p:ph type="body" sz="quarter" idx="11" hasCustomPrompt="1"/>
          </p:nvPr>
        </p:nvSpPr>
        <p:spPr>
          <a:xfrm>
            <a:off x="838200" y="2069054"/>
            <a:ext cx="2667000" cy="428625"/>
          </a:xfrm>
          <a:prstGeom prst="rect">
            <a:avLst/>
          </a:prstGeom>
        </p:spPr>
        <p:txBody>
          <a:bodyPr/>
          <a:lstStyle>
            <a:lvl1pPr marL="0" indent="0">
              <a:buNone/>
              <a:defRPr sz="1400">
                <a:latin typeface="+mj-lt"/>
              </a:defRPr>
            </a:lvl1pPr>
          </a:lstStyle>
          <a:p>
            <a:pPr lvl="0"/>
            <a:r>
              <a:rPr lang="en-US"/>
              <a:t>CLICK TO EDIT MASTER</a:t>
            </a:r>
            <a:endParaRPr lang="en-IN"/>
          </a:p>
        </p:txBody>
      </p:sp>
      <p:sp>
        <p:nvSpPr>
          <p:cNvPr id="8" name="Text Placeholder 8">
            <a:extLst>
              <a:ext uri="{FF2B5EF4-FFF2-40B4-BE49-F238E27FC236}">
                <a16:creationId xmlns:a16="http://schemas.microsoft.com/office/drawing/2014/main" id="{8F72D88E-DB5A-4C17-E0EE-5E4B2EE33E3B}"/>
              </a:ext>
            </a:extLst>
          </p:cNvPr>
          <p:cNvSpPr>
            <a:spLocks noGrp="1"/>
          </p:cNvSpPr>
          <p:nvPr>
            <p:ph type="body" sz="quarter" idx="12"/>
          </p:nvPr>
        </p:nvSpPr>
        <p:spPr>
          <a:xfrm>
            <a:off x="838200" y="757390"/>
            <a:ext cx="10517188" cy="428625"/>
          </a:xfrm>
          <a:prstGeom prst="rect">
            <a:avLst/>
          </a:prstGeom>
        </p:spPr>
        <p:txBody>
          <a:bodyPr/>
          <a:lstStyle>
            <a:lvl1pPr marL="0" indent="0">
              <a:buClr>
                <a:schemeClr val="accent3"/>
              </a:buClr>
              <a:buNone/>
              <a:defRPr sz="1800">
                <a:solidFill>
                  <a:schemeClr val="accent2"/>
                </a:solidFill>
                <a:latin typeface="+mj-lt"/>
              </a:defRPr>
            </a:lvl1pPr>
            <a:lvl2pPr marL="457031" indent="0">
              <a:buClr>
                <a:schemeClr val="accent3"/>
              </a:buClr>
              <a:buNone/>
              <a:defRPr/>
            </a:lvl2pPr>
            <a:lvl3pPr marL="914078" indent="0">
              <a:buClr>
                <a:schemeClr val="accent3"/>
              </a:buClr>
              <a:buNone/>
              <a:defRPr/>
            </a:lvl3pPr>
            <a:lvl4pPr marL="1371123" indent="0">
              <a:buClr>
                <a:schemeClr val="accent3"/>
              </a:buClr>
              <a:buNone/>
              <a:defRPr/>
            </a:lvl4pPr>
            <a:lvl5pPr marL="1828155" indent="0">
              <a:buClr>
                <a:schemeClr val="accent3"/>
              </a:buClr>
              <a:buNone/>
              <a:defRPr/>
            </a:lvl5pPr>
          </a:lstStyle>
          <a:p>
            <a:pPr lvl="0"/>
            <a:r>
              <a:rPr lang="en-US"/>
              <a:t>Click to edit Master text style</a:t>
            </a:r>
          </a:p>
        </p:txBody>
      </p:sp>
      <p:sp>
        <p:nvSpPr>
          <p:cNvPr id="10" name="Text Placeholder 5">
            <a:extLst>
              <a:ext uri="{FF2B5EF4-FFF2-40B4-BE49-F238E27FC236}">
                <a16:creationId xmlns:a16="http://schemas.microsoft.com/office/drawing/2014/main" id="{42D5597B-A688-5D12-1865-5000AB4E01D5}"/>
              </a:ext>
            </a:extLst>
          </p:cNvPr>
          <p:cNvSpPr>
            <a:spLocks noGrp="1"/>
          </p:cNvSpPr>
          <p:nvPr>
            <p:ph type="body" sz="quarter" idx="13" hasCustomPrompt="1"/>
          </p:nvPr>
        </p:nvSpPr>
        <p:spPr>
          <a:xfrm>
            <a:off x="4763294" y="2069054"/>
            <a:ext cx="2667000" cy="428625"/>
          </a:xfrm>
          <a:prstGeom prst="rect">
            <a:avLst/>
          </a:prstGeom>
        </p:spPr>
        <p:txBody>
          <a:bodyPr/>
          <a:lstStyle>
            <a:lvl1pPr marL="0" indent="0">
              <a:buNone/>
              <a:defRPr sz="1400">
                <a:latin typeface="+mj-lt"/>
              </a:defRPr>
            </a:lvl1pPr>
          </a:lstStyle>
          <a:p>
            <a:pPr lvl="0"/>
            <a:r>
              <a:rPr lang="en-US"/>
              <a:t>CLICK TO EDIT MASTER</a:t>
            </a:r>
            <a:endParaRPr lang="en-IN"/>
          </a:p>
        </p:txBody>
      </p:sp>
      <p:sp>
        <p:nvSpPr>
          <p:cNvPr id="11" name="Text Placeholder 5">
            <a:extLst>
              <a:ext uri="{FF2B5EF4-FFF2-40B4-BE49-F238E27FC236}">
                <a16:creationId xmlns:a16="http://schemas.microsoft.com/office/drawing/2014/main" id="{2A76DA53-7F01-FB60-4D30-8C1725F9EC51}"/>
              </a:ext>
            </a:extLst>
          </p:cNvPr>
          <p:cNvSpPr>
            <a:spLocks noGrp="1"/>
          </p:cNvSpPr>
          <p:nvPr>
            <p:ph type="body" sz="quarter" idx="14" hasCustomPrompt="1"/>
          </p:nvPr>
        </p:nvSpPr>
        <p:spPr>
          <a:xfrm>
            <a:off x="8597515" y="2069054"/>
            <a:ext cx="2667000" cy="428625"/>
          </a:xfrm>
          <a:prstGeom prst="rect">
            <a:avLst/>
          </a:prstGeom>
        </p:spPr>
        <p:txBody>
          <a:bodyPr/>
          <a:lstStyle>
            <a:lvl1pPr marL="0" indent="0">
              <a:buNone/>
              <a:defRPr sz="1400">
                <a:latin typeface="+mj-lt"/>
              </a:defRPr>
            </a:lvl1pPr>
          </a:lstStyle>
          <a:p>
            <a:pPr lvl="0"/>
            <a:r>
              <a:rPr lang="en-US"/>
              <a:t>CLICK TO EDIT MASTER</a:t>
            </a:r>
            <a:endParaRPr lang="en-IN"/>
          </a:p>
        </p:txBody>
      </p:sp>
      <p:sp>
        <p:nvSpPr>
          <p:cNvPr id="12" name="Rectangle 11">
            <a:extLst>
              <a:ext uri="{FF2B5EF4-FFF2-40B4-BE49-F238E27FC236}">
                <a16:creationId xmlns:a16="http://schemas.microsoft.com/office/drawing/2014/main" id="{DE5425C0-A116-739E-90CD-079C70B1C80D}"/>
              </a:ext>
            </a:extLst>
          </p:cNvPr>
          <p:cNvSpPr/>
          <p:nvPr userDrawn="1"/>
        </p:nvSpPr>
        <p:spPr>
          <a:xfrm>
            <a:off x="0" y="0"/>
            <a:ext cx="387146"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13" name="Text Placeholder 8">
            <a:extLst>
              <a:ext uri="{FF2B5EF4-FFF2-40B4-BE49-F238E27FC236}">
                <a16:creationId xmlns:a16="http://schemas.microsoft.com/office/drawing/2014/main" id="{98FCC6D9-EFE3-3E74-2E01-34F35B4AAD2F}"/>
              </a:ext>
            </a:extLst>
          </p:cNvPr>
          <p:cNvSpPr>
            <a:spLocks noGrp="1"/>
          </p:cNvSpPr>
          <p:nvPr>
            <p:ph type="body" sz="quarter" idx="15" hasCustomPrompt="1"/>
          </p:nvPr>
        </p:nvSpPr>
        <p:spPr>
          <a:xfrm rot="16200000">
            <a:off x="-2006701" y="3294906"/>
            <a:ext cx="4400550" cy="268189"/>
          </a:xfrm>
          <a:prstGeom prst="rect">
            <a:avLst/>
          </a:prstGeom>
        </p:spPr>
        <p:txBody>
          <a:bodyPr/>
          <a:lstStyle>
            <a:lvl1pPr marL="0" indent="0" algn="ctr">
              <a:buClr>
                <a:schemeClr val="accent3"/>
              </a:buClr>
              <a:buNone/>
              <a:defRPr sz="1200" spc="600">
                <a:solidFill>
                  <a:schemeClr val="bg1"/>
                </a:solidFill>
                <a:latin typeface="+mj-lt"/>
              </a:defRPr>
            </a:lvl1pPr>
            <a:lvl2pPr marL="457031" indent="0">
              <a:buClr>
                <a:schemeClr val="accent3"/>
              </a:buClr>
              <a:buNone/>
              <a:defRPr/>
            </a:lvl2pPr>
            <a:lvl3pPr marL="914078" indent="0">
              <a:buClr>
                <a:schemeClr val="accent3"/>
              </a:buClr>
              <a:buNone/>
              <a:defRPr/>
            </a:lvl3pPr>
            <a:lvl4pPr marL="1371123" indent="0">
              <a:buClr>
                <a:schemeClr val="accent3"/>
              </a:buClr>
              <a:buNone/>
              <a:defRPr/>
            </a:lvl4pPr>
            <a:lvl5pPr marL="1828155" indent="0">
              <a:buClr>
                <a:schemeClr val="accent3"/>
              </a:buClr>
              <a:buNone/>
              <a:defRPr/>
            </a:lvl5pPr>
          </a:lstStyle>
          <a:p>
            <a:pPr lvl="0"/>
            <a:r>
              <a:rPr lang="en-US"/>
              <a:t>CASE STUDY</a:t>
            </a:r>
          </a:p>
        </p:txBody>
      </p:sp>
    </p:spTree>
    <p:extLst>
      <p:ext uri="{BB962C8B-B14F-4D97-AF65-F5344CB8AC3E}">
        <p14:creationId xmlns:p14="http://schemas.microsoft.com/office/powerpoint/2010/main" val="4906770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lide Seperator">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AFF2E2-0534-2DF0-890D-E30E35887E8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794" y="0"/>
            <a:ext cx="12192000" cy="6858000"/>
          </a:xfrm>
          <a:prstGeom prst="rect">
            <a:avLst/>
          </a:prstGeom>
        </p:spPr>
      </p:pic>
      <p:sp>
        <p:nvSpPr>
          <p:cNvPr id="4" name="Rectangle 3">
            <a:extLst>
              <a:ext uri="{FF2B5EF4-FFF2-40B4-BE49-F238E27FC236}">
                <a16:creationId xmlns:a16="http://schemas.microsoft.com/office/drawing/2014/main" id="{46D6B22A-FF43-F7C0-8507-FA18CF5226EB}"/>
              </a:ext>
            </a:extLst>
          </p:cNvPr>
          <p:cNvSpPr/>
          <p:nvPr userDrawn="1"/>
        </p:nvSpPr>
        <p:spPr>
          <a:xfrm>
            <a:off x="0" y="13219"/>
            <a:ext cx="12192794" cy="6858000"/>
          </a:xfrm>
          <a:prstGeom prst="rect">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8" name="Rectangle 7">
            <a:extLst>
              <a:ext uri="{FF2B5EF4-FFF2-40B4-BE49-F238E27FC236}">
                <a16:creationId xmlns:a16="http://schemas.microsoft.com/office/drawing/2014/main" id="{2C513CC5-5A76-75E1-8BFD-FC8D52AF31DC}"/>
              </a:ext>
            </a:extLst>
          </p:cNvPr>
          <p:cNvSpPr/>
          <p:nvPr userDrawn="1"/>
        </p:nvSpPr>
        <p:spPr>
          <a:xfrm>
            <a:off x="1129575" y="1940976"/>
            <a:ext cx="452761"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9" name="Title 8">
            <a:extLst>
              <a:ext uri="{FF2B5EF4-FFF2-40B4-BE49-F238E27FC236}">
                <a16:creationId xmlns:a16="http://schemas.microsoft.com/office/drawing/2014/main" id="{07B3E07E-3BBB-0104-E7DD-1FAF16D02DCE}"/>
              </a:ext>
            </a:extLst>
          </p:cNvPr>
          <p:cNvSpPr>
            <a:spLocks noGrp="1"/>
          </p:cNvSpPr>
          <p:nvPr>
            <p:ph type="title" hasCustomPrompt="1"/>
          </p:nvPr>
        </p:nvSpPr>
        <p:spPr>
          <a:xfrm>
            <a:off x="1129575" y="2131730"/>
            <a:ext cx="5895914" cy="1325563"/>
          </a:xfrm>
          <a:prstGeom prst="rect">
            <a:avLst/>
          </a:prstGeom>
        </p:spPr>
        <p:txBody>
          <a:bodyPr/>
          <a:lstStyle>
            <a:lvl1pPr marL="0" algn="l" defTabSz="457200" rtl="0" eaLnBrk="1" latinLnBrk="0" hangingPunct="1">
              <a:defRPr lang="en-IN" sz="3600" kern="1200" dirty="0">
                <a:solidFill>
                  <a:schemeClr val="bg1"/>
                </a:solidFill>
                <a:latin typeface="+mj-lt"/>
                <a:ea typeface="+mn-ea"/>
                <a:cs typeface="+mn-cs"/>
              </a:defRPr>
            </a:lvl1pPr>
          </a:lstStyle>
          <a:p>
            <a:r>
              <a:rPr lang="en-US"/>
              <a:t>CLICK TO EDIT MASTER TITLE STYLE</a:t>
            </a:r>
            <a:endParaRPr lang="en-IN"/>
          </a:p>
        </p:txBody>
      </p:sp>
      <p:sp>
        <p:nvSpPr>
          <p:cNvPr id="11" name="Text Placeholder 10">
            <a:extLst>
              <a:ext uri="{FF2B5EF4-FFF2-40B4-BE49-F238E27FC236}">
                <a16:creationId xmlns:a16="http://schemas.microsoft.com/office/drawing/2014/main" id="{0F814A2D-59CD-F845-3464-3D46E742EEB4}"/>
              </a:ext>
            </a:extLst>
          </p:cNvPr>
          <p:cNvSpPr>
            <a:spLocks noGrp="1"/>
          </p:cNvSpPr>
          <p:nvPr>
            <p:ph type="body" sz="quarter" idx="10"/>
          </p:nvPr>
        </p:nvSpPr>
        <p:spPr>
          <a:xfrm>
            <a:off x="1130300" y="3557063"/>
            <a:ext cx="4967288" cy="1325563"/>
          </a:xfrm>
          <a:prstGeom prst="rect">
            <a:avLst/>
          </a:prstGeom>
        </p:spPr>
        <p:txBody>
          <a:bodyPr/>
          <a:lstStyle>
            <a:lvl1pPr>
              <a:defRPr lang="en-US" sz="1200" kern="1200" dirty="0" smtClean="0">
                <a:solidFill>
                  <a:schemeClr val="bg1"/>
                </a:solidFill>
                <a:latin typeface="+mn-lt"/>
                <a:ea typeface="+mn-ea"/>
                <a:cs typeface="+mn-cs"/>
              </a:defRPr>
            </a:lvl1pPr>
            <a:lvl2pPr>
              <a:defRPr lang="en-US" sz="1200" kern="1200" dirty="0" smtClean="0">
                <a:solidFill>
                  <a:schemeClr val="bg1"/>
                </a:solidFill>
                <a:latin typeface="+mn-lt"/>
                <a:ea typeface="+mn-ea"/>
                <a:cs typeface="+mn-cs"/>
              </a:defRPr>
            </a:lvl2pPr>
            <a:lvl3pPr>
              <a:defRPr lang="en-US" sz="1200" kern="1200" dirty="0" smtClean="0">
                <a:solidFill>
                  <a:schemeClr val="bg1"/>
                </a:solidFill>
                <a:latin typeface="+mn-lt"/>
                <a:ea typeface="+mn-ea"/>
                <a:cs typeface="+mn-cs"/>
              </a:defRPr>
            </a:lvl3pPr>
            <a:lvl4pPr>
              <a:defRPr lang="en-US" sz="1200" kern="1200" dirty="0" smtClean="0">
                <a:solidFill>
                  <a:schemeClr val="bg1"/>
                </a:solidFill>
                <a:latin typeface="+mn-lt"/>
                <a:ea typeface="+mn-ea"/>
                <a:cs typeface="+mn-cs"/>
              </a:defRPr>
            </a:lvl4pPr>
            <a:lvl5pPr>
              <a:defRPr lang="en-IN" sz="1200" kern="1200" dirty="0">
                <a:solidFill>
                  <a:schemeClr val="bg1"/>
                </a:solidFill>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9718937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61264A91-57AD-4E40-43F6-1744BDDE001F}"/>
              </a:ext>
            </a:extLst>
          </p:cNvPr>
          <p:cNvSpPr>
            <a:spLocks noGrp="1"/>
          </p:cNvSpPr>
          <p:nvPr>
            <p:ph type="pic" sz="quarter" idx="10"/>
          </p:nvPr>
        </p:nvSpPr>
        <p:spPr>
          <a:xfrm>
            <a:off x="0" y="0"/>
            <a:ext cx="12193588" cy="6858000"/>
          </a:xfrm>
          <a:prstGeom prst="rect">
            <a:avLst/>
          </a:prstGeom>
        </p:spPr>
        <p:txBody>
          <a:bodyPr/>
          <a:lstStyle/>
          <a:p>
            <a:endParaRPr lang="en-ID"/>
          </a:p>
        </p:txBody>
      </p:sp>
      <p:pic>
        <p:nvPicPr>
          <p:cNvPr id="2" name="Graphic 1">
            <a:extLst>
              <a:ext uri="{FF2B5EF4-FFF2-40B4-BE49-F238E27FC236}">
                <a16:creationId xmlns:a16="http://schemas.microsoft.com/office/drawing/2014/main" id="{9F32927F-0AF3-F235-4EF3-D6A61217052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939179" y="6473337"/>
            <a:ext cx="617985" cy="206891"/>
          </a:xfrm>
          <a:prstGeom prst="rect">
            <a:avLst/>
          </a:prstGeom>
        </p:spPr>
      </p:pic>
      <p:sp>
        <p:nvSpPr>
          <p:cNvPr id="4" name="TextBox 3">
            <a:extLst>
              <a:ext uri="{FF2B5EF4-FFF2-40B4-BE49-F238E27FC236}">
                <a16:creationId xmlns:a16="http://schemas.microsoft.com/office/drawing/2014/main" id="{C14BF06A-8B28-FD56-3BF6-A29E7231D66D}"/>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accent6"/>
                </a:solidFill>
                <a:effectLst/>
                <a:latin typeface="+mn-lt"/>
              </a:rPr>
              <a:t>Copyright 2023 Blend360.</a:t>
            </a:r>
            <a:endParaRPr lang="en-IN" sz="700">
              <a:solidFill>
                <a:schemeClr val="accent6"/>
              </a:solidFill>
              <a:latin typeface="+mn-lt"/>
            </a:endParaRPr>
          </a:p>
        </p:txBody>
      </p:sp>
    </p:spTree>
    <p:extLst>
      <p:ext uri="{BB962C8B-B14F-4D97-AF65-F5344CB8AC3E}">
        <p14:creationId xmlns:p14="http://schemas.microsoft.com/office/powerpoint/2010/main" val="28464940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0_Custom Layout">
    <p:spTree>
      <p:nvGrpSpPr>
        <p:cNvPr id="1" name=""/>
        <p:cNvGrpSpPr/>
        <p:nvPr/>
      </p:nvGrpSpPr>
      <p:grpSpPr>
        <a:xfrm>
          <a:off x="0" y="0"/>
          <a:ext cx="0" cy="0"/>
          <a:chOff x="0" y="0"/>
          <a:chExt cx="0" cy="0"/>
        </a:xfrm>
      </p:grpSpPr>
      <p:sp>
        <p:nvSpPr>
          <p:cNvPr id="2" name="Picture Placeholder 9">
            <a:extLst>
              <a:ext uri="{FF2B5EF4-FFF2-40B4-BE49-F238E27FC236}">
                <a16:creationId xmlns:a16="http://schemas.microsoft.com/office/drawing/2014/main" id="{A8E210FC-A449-4BF4-A850-DC6C2145647C}"/>
              </a:ext>
            </a:extLst>
          </p:cNvPr>
          <p:cNvSpPr>
            <a:spLocks noGrp="1"/>
          </p:cNvSpPr>
          <p:nvPr>
            <p:ph type="pic" sz="quarter" idx="12"/>
          </p:nvPr>
        </p:nvSpPr>
        <p:spPr>
          <a:xfrm>
            <a:off x="1" y="0"/>
            <a:ext cx="12193587" cy="6858000"/>
          </a:xfrm>
          <a:prstGeom prst="rect">
            <a:avLst/>
          </a:prstGeom>
          <a:pattFill prst="pct5">
            <a:fgClr>
              <a:srgbClr val="1D1C22"/>
            </a:fgClr>
            <a:bgClr>
              <a:schemeClr val="tx1"/>
            </a:bgClr>
          </a:pattFill>
        </p:spPr>
        <p:txBody>
          <a:bodyPr wrap="square">
            <a:noAutofit/>
          </a:bodyPr>
          <a:lstStyle>
            <a:lvl1pPr>
              <a:defRPr sz="1200">
                <a:solidFill>
                  <a:schemeClr val="bg1"/>
                </a:solidFill>
                <a:latin typeface="Montserrat" panose="00000500000000000000" pitchFamily="2" charset="0"/>
                <a:cs typeface="Arial" panose="020B0604020202020204" pitchFamily="34" charset="0"/>
              </a:defRPr>
            </a:lvl1pPr>
          </a:lstStyle>
          <a:p>
            <a:endParaRPr lang="en-US"/>
          </a:p>
        </p:txBody>
      </p:sp>
      <p:grpSp>
        <p:nvGrpSpPr>
          <p:cNvPr id="30" name="Group 29">
            <a:extLst>
              <a:ext uri="{FF2B5EF4-FFF2-40B4-BE49-F238E27FC236}">
                <a16:creationId xmlns:a16="http://schemas.microsoft.com/office/drawing/2014/main" id="{EEB7B0C5-9B54-C072-A538-C46AD73D3B49}"/>
              </a:ext>
            </a:extLst>
          </p:cNvPr>
          <p:cNvGrpSpPr/>
          <p:nvPr userDrawn="1"/>
        </p:nvGrpSpPr>
        <p:grpSpPr>
          <a:xfrm>
            <a:off x="9939179" y="6473443"/>
            <a:ext cx="619224" cy="206058"/>
            <a:chOff x="9939179" y="6473443"/>
            <a:chExt cx="619224" cy="206058"/>
          </a:xfrm>
        </p:grpSpPr>
        <p:sp>
          <p:nvSpPr>
            <p:cNvPr id="31" name="Freeform: Shape 30">
              <a:extLst>
                <a:ext uri="{FF2B5EF4-FFF2-40B4-BE49-F238E27FC236}">
                  <a16:creationId xmlns:a16="http://schemas.microsoft.com/office/drawing/2014/main" id="{B23BA74B-5DDA-2F58-1611-00A052EE3752}"/>
                </a:ext>
              </a:extLst>
            </p:cNvPr>
            <p:cNvSpPr/>
            <p:nvPr/>
          </p:nvSpPr>
          <p:spPr>
            <a:xfrm>
              <a:off x="10357071" y="6473443"/>
              <a:ext cx="201332" cy="206058"/>
            </a:xfrm>
            <a:custGeom>
              <a:avLst/>
              <a:gdLst>
                <a:gd name="connsiteX0" fmla="*/ 98339 w 201332"/>
                <a:gd name="connsiteY0" fmla="*/ 206017 h 206058"/>
                <a:gd name="connsiteX1" fmla="*/ -55 w 201332"/>
                <a:gd name="connsiteY1" fmla="*/ 133766 h 206058"/>
                <a:gd name="connsiteX2" fmla="*/ 9215 w 201332"/>
                <a:gd name="connsiteY2" fmla="*/ 130865 h 206058"/>
                <a:gd name="connsiteX3" fmla="*/ 126165 w 201332"/>
                <a:gd name="connsiteY3" fmla="*/ 192008 h 206058"/>
                <a:gd name="connsiteX4" fmla="*/ 187308 w 201332"/>
                <a:gd name="connsiteY4" fmla="*/ 75058 h 206058"/>
                <a:gd name="connsiteX5" fmla="*/ 70358 w 201332"/>
                <a:gd name="connsiteY5" fmla="*/ 13915 h 206058"/>
                <a:gd name="connsiteX6" fmla="*/ 9215 w 201332"/>
                <a:gd name="connsiteY6" fmla="*/ 75058 h 206058"/>
                <a:gd name="connsiteX7" fmla="*/ -55 w 201332"/>
                <a:gd name="connsiteY7" fmla="*/ 72156 h 206058"/>
                <a:gd name="connsiteX8" fmla="*/ 129080 w 201332"/>
                <a:gd name="connsiteY8" fmla="*/ 4712 h 206058"/>
                <a:gd name="connsiteX9" fmla="*/ 196524 w 201332"/>
                <a:gd name="connsiteY9" fmla="*/ 133847 h 206058"/>
                <a:gd name="connsiteX10" fmla="*/ 98339 w 201332"/>
                <a:gd name="connsiteY10" fmla="*/ 206017 h 20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332" h="206058">
                  <a:moveTo>
                    <a:pt x="98339" y="206017"/>
                  </a:moveTo>
                  <a:cubicBezTo>
                    <a:pt x="53291" y="205982"/>
                    <a:pt x="13466" y="176741"/>
                    <a:pt x="-55" y="133766"/>
                  </a:cubicBezTo>
                  <a:lnTo>
                    <a:pt x="9215" y="130865"/>
                  </a:lnTo>
                  <a:cubicBezTo>
                    <a:pt x="24624" y="180043"/>
                    <a:pt x="76987" y="207417"/>
                    <a:pt x="126165" y="192008"/>
                  </a:cubicBezTo>
                  <a:cubicBezTo>
                    <a:pt x="175343" y="176598"/>
                    <a:pt x="202717" y="124237"/>
                    <a:pt x="187308" y="75058"/>
                  </a:cubicBezTo>
                  <a:cubicBezTo>
                    <a:pt x="171896" y="25879"/>
                    <a:pt x="119536" y="-1496"/>
                    <a:pt x="70358" y="13915"/>
                  </a:cubicBezTo>
                  <a:cubicBezTo>
                    <a:pt x="41195" y="23053"/>
                    <a:pt x="18353" y="45894"/>
                    <a:pt x="9215" y="75058"/>
                  </a:cubicBezTo>
                  <a:lnTo>
                    <a:pt x="-55" y="72156"/>
                  </a:lnTo>
                  <a:cubicBezTo>
                    <a:pt x="16980" y="17872"/>
                    <a:pt x="74797" y="-12323"/>
                    <a:pt x="129080" y="4712"/>
                  </a:cubicBezTo>
                  <a:cubicBezTo>
                    <a:pt x="183363" y="21748"/>
                    <a:pt x="213559" y="79563"/>
                    <a:pt x="196524" y="133847"/>
                  </a:cubicBezTo>
                  <a:cubicBezTo>
                    <a:pt x="183057" y="176757"/>
                    <a:pt x="143313" y="205971"/>
                    <a:pt x="98339" y="206017"/>
                  </a:cubicBezTo>
                  <a:close/>
                </a:path>
              </a:pathLst>
            </a:custGeom>
            <a:solidFill>
              <a:srgbClr val="2093D7">
                <a:alpha val="25000"/>
              </a:srgbClr>
            </a:solidFill>
            <a:ln w="2650"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BFCD0D21-FC24-4945-E7BC-B702E13CDAB5}"/>
                </a:ext>
              </a:extLst>
            </p:cNvPr>
            <p:cNvSpPr/>
            <p:nvPr/>
          </p:nvSpPr>
          <p:spPr>
            <a:xfrm>
              <a:off x="10308948" y="6535261"/>
              <a:ext cx="63195" cy="82684"/>
            </a:xfrm>
            <a:custGeom>
              <a:avLst/>
              <a:gdLst>
                <a:gd name="connsiteX0" fmla="*/ 8812 w 63195"/>
                <a:gd name="connsiteY0" fmla="*/ 58675 h 82684"/>
                <a:gd name="connsiteX1" fmla="*/ 30898 w 63195"/>
                <a:gd name="connsiteY1" fmla="*/ 67757 h 82684"/>
                <a:gd name="connsiteX2" fmla="*/ 45999 w 63195"/>
                <a:gd name="connsiteY2" fmla="*/ 57439 h 82684"/>
                <a:gd name="connsiteX3" fmla="*/ 29877 w 63195"/>
                <a:gd name="connsiteY3" fmla="*/ 47954 h 82684"/>
                <a:gd name="connsiteX4" fmla="*/ 19909 w 63195"/>
                <a:gd name="connsiteY4" fmla="*/ 47954 h 82684"/>
                <a:gd name="connsiteX5" fmla="*/ 19909 w 63195"/>
                <a:gd name="connsiteY5" fmla="*/ 33230 h 82684"/>
                <a:gd name="connsiteX6" fmla="*/ 29877 w 63195"/>
                <a:gd name="connsiteY6" fmla="*/ 33230 h 82684"/>
                <a:gd name="connsiteX7" fmla="*/ 44628 w 63195"/>
                <a:gd name="connsiteY7" fmla="*/ 24337 h 82684"/>
                <a:gd name="connsiteX8" fmla="*/ 29743 w 63195"/>
                <a:gd name="connsiteY8" fmla="*/ 14718 h 82684"/>
                <a:gd name="connsiteX9" fmla="*/ 9350 w 63195"/>
                <a:gd name="connsiteY9" fmla="*/ 23128 h 82684"/>
                <a:gd name="connsiteX10" fmla="*/ 940 w 63195"/>
                <a:gd name="connsiteY10" fmla="*/ 12595 h 82684"/>
                <a:gd name="connsiteX11" fmla="*/ 31597 w 63195"/>
                <a:gd name="connsiteY11" fmla="*/ -7 h 82684"/>
                <a:gd name="connsiteX12" fmla="*/ 61851 w 63195"/>
                <a:gd name="connsiteY12" fmla="*/ 21703 h 82684"/>
                <a:gd name="connsiteX13" fmla="*/ 44333 w 63195"/>
                <a:gd name="connsiteY13" fmla="*/ 39948 h 82684"/>
                <a:gd name="connsiteX14" fmla="*/ 63141 w 63195"/>
                <a:gd name="connsiteY14" fmla="*/ 59159 h 82684"/>
                <a:gd name="connsiteX15" fmla="*/ 31543 w 63195"/>
                <a:gd name="connsiteY15" fmla="*/ 82642 h 82684"/>
                <a:gd name="connsiteX16" fmla="*/ -55 w 63195"/>
                <a:gd name="connsiteY16" fmla="*/ 69799 h 82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5" h="82684">
                  <a:moveTo>
                    <a:pt x="8812" y="58675"/>
                  </a:moveTo>
                  <a:cubicBezTo>
                    <a:pt x="14713" y="64460"/>
                    <a:pt x="22636" y="67718"/>
                    <a:pt x="30898" y="67757"/>
                  </a:cubicBezTo>
                  <a:cubicBezTo>
                    <a:pt x="40598" y="67757"/>
                    <a:pt x="45999" y="63565"/>
                    <a:pt x="45999" y="57439"/>
                  </a:cubicBezTo>
                  <a:cubicBezTo>
                    <a:pt x="45999" y="51313"/>
                    <a:pt x="41082" y="47954"/>
                    <a:pt x="29877" y="47954"/>
                  </a:cubicBezTo>
                  <a:cubicBezTo>
                    <a:pt x="26519" y="47954"/>
                    <a:pt x="21118" y="47954"/>
                    <a:pt x="19909" y="47954"/>
                  </a:cubicBezTo>
                  <a:lnTo>
                    <a:pt x="19909" y="33230"/>
                  </a:lnTo>
                  <a:cubicBezTo>
                    <a:pt x="21360" y="33230"/>
                    <a:pt x="26868" y="33230"/>
                    <a:pt x="29877" y="33230"/>
                  </a:cubicBezTo>
                  <a:cubicBezTo>
                    <a:pt x="38798" y="33230"/>
                    <a:pt x="44628" y="30355"/>
                    <a:pt x="44628" y="24337"/>
                  </a:cubicBezTo>
                  <a:cubicBezTo>
                    <a:pt x="44628" y="18318"/>
                    <a:pt x="38153" y="14718"/>
                    <a:pt x="29743" y="14718"/>
                  </a:cubicBezTo>
                  <a:cubicBezTo>
                    <a:pt x="22110" y="14753"/>
                    <a:pt x="14790" y="17771"/>
                    <a:pt x="9350" y="23128"/>
                  </a:cubicBezTo>
                  <a:lnTo>
                    <a:pt x="940" y="12595"/>
                  </a:lnTo>
                  <a:cubicBezTo>
                    <a:pt x="8823" y="4111"/>
                    <a:pt x="20027" y="-494"/>
                    <a:pt x="31597" y="-7"/>
                  </a:cubicBezTo>
                  <a:cubicBezTo>
                    <a:pt x="50405" y="-7"/>
                    <a:pt x="61851" y="8376"/>
                    <a:pt x="61851" y="21703"/>
                  </a:cubicBezTo>
                  <a:cubicBezTo>
                    <a:pt x="61851" y="31806"/>
                    <a:pt x="53200" y="38389"/>
                    <a:pt x="44333" y="39948"/>
                  </a:cubicBezTo>
                  <a:cubicBezTo>
                    <a:pt x="52394" y="40754"/>
                    <a:pt x="63141" y="47148"/>
                    <a:pt x="63141" y="59159"/>
                  </a:cubicBezTo>
                  <a:cubicBezTo>
                    <a:pt x="63141" y="72916"/>
                    <a:pt x="50781" y="82642"/>
                    <a:pt x="31543" y="82642"/>
                  </a:cubicBezTo>
                  <a:cubicBezTo>
                    <a:pt x="16792" y="82642"/>
                    <a:pt x="5857" y="76973"/>
                    <a:pt x="-55" y="69799"/>
                  </a:cubicBezTo>
                  <a:close/>
                </a:path>
              </a:pathLst>
            </a:custGeom>
            <a:solidFill>
              <a:srgbClr val="2093D7"/>
            </a:solidFill>
            <a:ln w="2650"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CF711F19-1225-79B6-BBA1-003DB18114C0}"/>
                </a:ext>
              </a:extLst>
            </p:cNvPr>
            <p:cNvSpPr/>
            <p:nvPr/>
          </p:nvSpPr>
          <p:spPr>
            <a:xfrm>
              <a:off x="10386949" y="6535291"/>
              <a:ext cx="65183" cy="82681"/>
            </a:xfrm>
            <a:custGeom>
              <a:avLst/>
              <a:gdLst>
                <a:gd name="connsiteX0" fmla="*/ 37374 w 65183"/>
                <a:gd name="connsiteY0" fmla="*/ -36 h 82681"/>
                <a:gd name="connsiteX1" fmla="*/ 61018 w 65183"/>
                <a:gd name="connsiteY1" fmla="*/ 8239 h 82681"/>
                <a:gd name="connsiteX2" fmla="*/ 53361 w 65183"/>
                <a:gd name="connsiteY2" fmla="*/ 21083 h 82681"/>
                <a:gd name="connsiteX3" fmla="*/ 37374 w 65183"/>
                <a:gd name="connsiteY3" fmla="*/ 14715 h 82681"/>
                <a:gd name="connsiteX4" fmla="*/ 17356 w 65183"/>
                <a:gd name="connsiteY4" fmla="*/ 37876 h 82681"/>
                <a:gd name="connsiteX5" fmla="*/ 17356 w 65183"/>
                <a:gd name="connsiteY5" fmla="*/ 39569 h 82681"/>
                <a:gd name="connsiteX6" fmla="*/ 37884 w 65183"/>
                <a:gd name="connsiteY6" fmla="*/ 29358 h 82681"/>
                <a:gd name="connsiteX7" fmla="*/ 65129 w 65183"/>
                <a:gd name="connsiteY7" fmla="*/ 55180 h 82681"/>
                <a:gd name="connsiteX8" fmla="*/ 34526 w 65183"/>
                <a:gd name="connsiteY8" fmla="*/ 82640 h 82681"/>
                <a:gd name="connsiteX9" fmla="*/ -55 w 65183"/>
                <a:gd name="connsiteY9" fmla="*/ 41342 h 82681"/>
                <a:gd name="connsiteX10" fmla="*/ 37374 w 65183"/>
                <a:gd name="connsiteY10" fmla="*/ -36 h 82681"/>
                <a:gd name="connsiteX11" fmla="*/ 33075 w 65183"/>
                <a:gd name="connsiteY11" fmla="*/ 43545 h 82681"/>
                <a:gd name="connsiteX12" fmla="*/ 17464 w 65183"/>
                <a:gd name="connsiteY12" fmla="*/ 51230 h 82681"/>
                <a:gd name="connsiteX13" fmla="*/ 33800 w 65183"/>
                <a:gd name="connsiteY13" fmla="*/ 67781 h 82681"/>
                <a:gd name="connsiteX14" fmla="*/ 47960 w 65183"/>
                <a:gd name="connsiteY14" fmla="*/ 55905 h 82681"/>
                <a:gd name="connsiteX15" fmla="*/ 33075 w 65183"/>
                <a:gd name="connsiteY15" fmla="*/ 43545 h 8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5183" h="82681">
                  <a:moveTo>
                    <a:pt x="37374" y="-36"/>
                  </a:moveTo>
                  <a:cubicBezTo>
                    <a:pt x="45991" y="-187"/>
                    <a:pt x="54376" y="2748"/>
                    <a:pt x="61018" y="8239"/>
                  </a:cubicBezTo>
                  <a:lnTo>
                    <a:pt x="53361" y="21083"/>
                  </a:lnTo>
                  <a:cubicBezTo>
                    <a:pt x="49150" y="16827"/>
                    <a:pt x="43357" y="14519"/>
                    <a:pt x="37374" y="14715"/>
                  </a:cubicBezTo>
                  <a:cubicBezTo>
                    <a:pt x="25229" y="14715"/>
                    <a:pt x="17356" y="25167"/>
                    <a:pt x="17356" y="37876"/>
                  </a:cubicBezTo>
                  <a:cubicBezTo>
                    <a:pt x="17289" y="38438"/>
                    <a:pt x="17289" y="39006"/>
                    <a:pt x="17356" y="39569"/>
                  </a:cubicBezTo>
                  <a:cubicBezTo>
                    <a:pt x="22244" y="33164"/>
                    <a:pt x="29829" y="29392"/>
                    <a:pt x="37884" y="29358"/>
                  </a:cubicBezTo>
                  <a:cubicBezTo>
                    <a:pt x="52286" y="29358"/>
                    <a:pt x="65129" y="38118"/>
                    <a:pt x="65129" y="55180"/>
                  </a:cubicBezTo>
                  <a:cubicBezTo>
                    <a:pt x="65129" y="70764"/>
                    <a:pt x="52770" y="82640"/>
                    <a:pt x="34526" y="82640"/>
                  </a:cubicBezTo>
                  <a:cubicBezTo>
                    <a:pt x="10156" y="82640"/>
                    <a:pt x="-55" y="63831"/>
                    <a:pt x="-55" y="41342"/>
                  </a:cubicBezTo>
                  <a:cubicBezTo>
                    <a:pt x="53" y="17106"/>
                    <a:pt x="13729" y="-36"/>
                    <a:pt x="37374" y="-36"/>
                  </a:cubicBezTo>
                  <a:close/>
                  <a:moveTo>
                    <a:pt x="33075" y="43545"/>
                  </a:moveTo>
                  <a:cubicBezTo>
                    <a:pt x="26986" y="43655"/>
                    <a:pt x="21263" y="46472"/>
                    <a:pt x="17464" y="51230"/>
                  </a:cubicBezTo>
                  <a:cubicBezTo>
                    <a:pt x="18189" y="58914"/>
                    <a:pt x="22515" y="67781"/>
                    <a:pt x="33800" y="67781"/>
                  </a:cubicBezTo>
                  <a:cubicBezTo>
                    <a:pt x="43016" y="67781"/>
                    <a:pt x="47960" y="61548"/>
                    <a:pt x="47960" y="55905"/>
                  </a:cubicBezTo>
                  <a:cubicBezTo>
                    <a:pt x="47960" y="47253"/>
                    <a:pt x="40867" y="43545"/>
                    <a:pt x="33075" y="43545"/>
                  </a:cubicBezTo>
                  <a:close/>
                </a:path>
              </a:pathLst>
            </a:custGeom>
            <a:solidFill>
              <a:srgbClr val="2093D7"/>
            </a:solidFill>
            <a:ln w="2650"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470EE402-39B5-2AFE-7E33-4FAC8515AAEC}"/>
                </a:ext>
              </a:extLst>
            </p:cNvPr>
            <p:cNvSpPr/>
            <p:nvPr/>
          </p:nvSpPr>
          <p:spPr>
            <a:xfrm>
              <a:off x="10465997" y="6535296"/>
              <a:ext cx="66258" cy="82702"/>
            </a:xfrm>
            <a:custGeom>
              <a:avLst/>
              <a:gdLst>
                <a:gd name="connsiteX0" fmla="*/ 33075 w 66258"/>
                <a:gd name="connsiteY0" fmla="*/ -42 h 82702"/>
                <a:gd name="connsiteX1" fmla="*/ 66204 w 66258"/>
                <a:gd name="connsiteY1" fmla="*/ 41256 h 82702"/>
                <a:gd name="connsiteX2" fmla="*/ 33075 w 66258"/>
                <a:gd name="connsiteY2" fmla="*/ 82661 h 82702"/>
                <a:gd name="connsiteX3" fmla="*/ -55 w 66258"/>
                <a:gd name="connsiteY3" fmla="*/ 41256 h 82702"/>
                <a:gd name="connsiteX4" fmla="*/ 33075 w 66258"/>
                <a:gd name="connsiteY4" fmla="*/ -42 h 82702"/>
                <a:gd name="connsiteX5" fmla="*/ 33075 w 66258"/>
                <a:gd name="connsiteY5" fmla="*/ 15059 h 82702"/>
                <a:gd name="connsiteX6" fmla="*/ 17249 w 66258"/>
                <a:gd name="connsiteY6" fmla="*/ 41229 h 82702"/>
                <a:gd name="connsiteX7" fmla="*/ 33075 w 66258"/>
                <a:gd name="connsiteY7" fmla="*/ 67534 h 82702"/>
                <a:gd name="connsiteX8" fmla="*/ 48793 w 66258"/>
                <a:gd name="connsiteY8" fmla="*/ 41229 h 82702"/>
                <a:gd name="connsiteX9" fmla="*/ 33075 w 66258"/>
                <a:gd name="connsiteY9" fmla="*/ 15059 h 8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58" h="82702">
                  <a:moveTo>
                    <a:pt x="33075" y="-42"/>
                  </a:moveTo>
                  <a:cubicBezTo>
                    <a:pt x="55886" y="-42"/>
                    <a:pt x="66204" y="20594"/>
                    <a:pt x="66204" y="41256"/>
                  </a:cubicBezTo>
                  <a:cubicBezTo>
                    <a:pt x="66204" y="61918"/>
                    <a:pt x="55913" y="82661"/>
                    <a:pt x="33075" y="82661"/>
                  </a:cubicBezTo>
                  <a:cubicBezTo>
                    <a:pt x="10236" y="82661"/>
                    <a:pt x="-55" y="61918"/>
                    <a:pt x="-55" y="41256"/>
                  </a:cubicBezTo>
                  <a:cubicBezTo>
                    <a:pt x="-55" y="20594"/>
                    <a:pt x="10182" y="-42"/>
                    <a:pt x="33075" y="-42"/>
                  </a:cubicBezTo>
                  <a:close/>
                  <a:moveTo>
                    <a:pt x="33075" y="15059"/>
                  </a:moveTo>
                  <a:cubicBezTo>
                    <a:pt x="21548" y="15059"/>
                    <a:pt x="17249" y="26478"/>
                    <a:pt x="17249" y="41229"/>
                  </a:cubicBezTo>
                  <a:cubicBezTo>
                    <a:pt x="17249" y="55980"/>
                    <a:pt x="21548" y="67534"/>
                    <a:pt x="33075" y="67534"/>
                  </a:cubicBezTo>
                  <a:cubicBezTo>
                    <a:pt x="44602" y="67534"/>
                    <a:pt x="48793" y="56007"/>
                    <a:pt x="48793" y="41229"/>
                  </a:cubicBezTo>
                  <a:cubicBezTo>
                    <a:pt x="48793" y="26451"/>
                    <a:pt x="44521" y="15059"/>
                    <a:pt x="33075" y="15059"/>
                  </a:cubicBezTo>
                  <a:close/>
                </a:path>
              </a:pathLst>
            </a:custGeom>
            <a:solidFill>
              <a:srgbClr val="2093D7"/>
            </a:solidFill>
            <a:ln w="2650"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D2E79180-B663-849C-1609-1D870629E038}"/>
                </a:ext>
              </a:extLst>
            </p:cNvPr>
            <p:cNvSpPr/>
            <p:nvPr/>
          </p:nvSpPr>
          <p:spPr>
            <a:xfrm>
              <a:off x="10027174" y="6541019"/>
              <a:ext cx="45166" cy="70987"/>
            </a:xfrm>
            <a:custGeom>
              <a:avLst/>
              <a:gdLst>
                <a:gd name="connsiteX0" fmla="*/ -55 w 45166"/>
                <a:gd name="connsiteY0" fmla="*/ -42 h 70987"/>
                <a:gd name="connsiteX1" fmla="*/ 15126 w 45166"/>
                <a:gd name="connsiteY1" fmla="*/ -42 h 70987"/>
                <a:gd name="connsiteX2" fmla="*/ 15126 w 45166"/>
                <a:gd name="connsiteY2" fmla="*/ 57512 h 70987"/>
                <a:gd name="connsiteX3" fmla="*/ 45112 w 45166"/>
                <a:gd name="connsiteY3" fmla="*/ 57512 h 70987"/>
                <a:gd name="connsiteX4" fmla="*/ 45112 w 45166"/>
                <a:gd name="connsiteY4" fmla="*/ 70946 h 70987"/>
                <a:gd name="connsiteX5" fmla="*/ -55 w 45166"/>
                <a:gd name="connsiteY5" fmla="*/ 70946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66" h="70987">
                  <a:moveTo>
                    <a:pt x="-55" y="-42"/>
                  </a:moveTo>
                  <a:lnTo>
                    <a:pt x="15126" y="-42"/>
                  </a:lnTo>
                  <a:lnTo>
                    <a:pt x="15126" y="57512"/>
                  </a:lnTo>
                  <a:lnTo>
                    <a:pt x="45112" y="57512"/>
                  </a:lnTo>
                  <a:lnTo>
                    <a:pt x="45112" y="70946"/>
                  </a:lnTo>
                  <a:lnTo>
                    <a:pt x="-55" y="70946"/>
                  </a:lnTo>
                  <a:close/>
                </a:path>
              </a:pathLst>
            </a:custGeom>
            <a:solidFill>
              <a:schemeClr val="tx1"/>
            </a:solidFill>
            <a:ln w="2650"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44E3DE30-36CD-B555-2E5C-C0BF18349B27}"/>
                </a:ext>
              </a:extLst>
            </p:cNvPr>
            <p:cNvSpPr/>
            <p:nvPr/>
          </p:nvSpPr>
          <p:spPr>
            <a:xfrm>
              <a:off x="10086581" y="6541019"/>
              <a:ext cx="50110" cy="70853"/>
            </a:xfrm>
            <a:custGeom>
              <a:avLst/>
              <a:gdLst>
                <a:gd name="connsiteX0" fmla="*/ -55 w 50110"/>
                <a:gd name="connsiteY0" fmla="*/ -42 h 70853"/>
                <a:gd name="connsiteX1" fmla="*/ 50056 w 50110"/>
                <a:gd name="connsiteY1" fmla="*/ -42 h 70853"/>
                <a:gd name="connsiteX2" fmla="*/ 50056 w 50110"/>
                <a:gd name="connsiteY2" fmla="*/ 12936 h 70853"/>
                <a:gd name="connsiteX3" fmla="*/ 15126 w 50110"/>
                <a:gd name="connsiteY3" fmla="*/ 12936 h 70853"/>
                <a:gd name="connsiteX4" fmla="*/ 15126 w 50110"/>
                <a:gd name="connsiteY4" fmla="*/ 28332 h 70853"/>
                <a:gd name="connsiteX5" fmla="*/ 49438 w 50110"/>
                <a:gd name="connsiteY5" fmla="*/ 28332 h 70853"/>
                <a:gd name="connsiteX6" fmla="*/ 49438 w 50110"/>
                <a:gd name="connsiteY6" fmla="*/ 41283 h 70853"/>
                <a:gd name="connsiteX7" fmla="*/ 15019 w 50110"/>
                <a:gd name="connsiteY7" fmla="*/ 41283 h 70853"/>
                <a:gd name="connsiteX8" fmla="*/ 15019 w 50110"/>
                <a:gd name="connsiteY8" fmla="*/ 57753 h 70853"/>
                <a:gd name="connsiteX9" fmla="*/ 49948 w 50110"/>
                <a:gd name="connsiteY9" fmla="*/ 57753 h 70853"/>
                <a:gd name="connsiteX10" fmla="*/ 49948 w 50110"/>
                <a:gd name="connsiteY10" fmla="*/ 70812 h 70853"/>
                <a:gd name="connsiteX11" fmla="*/ -55 w 50110"/>
                <a:gd name="connsiteY11"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110" h="70853">
                  <a:moveTo>
                    <a:pt x="-55" y="-42"/>
                  </a:moveTo>
                  <a:lnTo>
                    <a:pt x="50056" y="-42"/>
                  </a:lnTo>
                  <a:lnTo>
                    <a:pt x="50056" y="12936"/>
                  </a:lnTo>
                  <a:lnTo>
                    <a:pt x="15126" y="12936"/>
                  </a:lnTo>
                  <a:lnTo>
                    <a:pt x="15126" y="28332"/>
                  </a:lnTo>
                  <a:lnTo>
                    <a:pt x="49438" y="28332"/>
                  </a:lnTo>
                  <a:lnTo>
                    <a:pt x="49438" y="41283"/>
                  </a:lnTo>
                  <a:lnTo>
                    <a:pt x="15019" y="41283"/>
                  </a:lnTo>
                  <a:lnTo>
                    <a:pt x="15019" y="57753"/>
                  </a:lnTo>
                  <a:lnTo>
                    <a:pt x="49948" y="57753"/>
                  </a:lnTo>
                  <a:lnTo>
                    <a:pt x="49948" y="70812"/>
                  </a:lnTo>
                  <a:lnTo>
                    <a:pt x="-55" y="70812"/>
                  </a:lnTo>
                  <a:close/>
                </a:path>
              </a:pathLst>
            </a:custGeom>
            <a:solidFill>
              <a:schemeClr val="tx1"/>
            </a:solidFill>
            <a:ln w="2650"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2C895D75-F0E3-C526-3D80-E48B6702F4D8}"/>
                </a:ext>
              </a:extLst>
            </p:cNvPr>
            <p:cNvSpPr/>
            <p:nvPr/>
          </p:nvSpPr>
          <p:spPr>
            <a:xfrm>
              <a:off x="10152356" y="6541019"/>
              <a:ext cx="63410" cy="70853"/>
            </a:xfrm>
            <a:custGeom>
              <a:avLst/>
              <a:gdLst>
                <a:gd name="connsiteX0" fmla="*/ 15019 w 63410"/>
                <a:gd name="connsiteY0" fmla="*/ 23227 h 70853"/>
                <a:gd name="connsiteX1" fmla="*/ 15019 w 63410"/>
                <a:gd name="connsiteY1" fmla="*/ 70812 h 70853"/>
                <a:gd name="connsiteX2" fmla="*/ -55 w 63410"/>
                <a:gd name="connsiteY2" fmla="*/ 70812 h 70853"/>
                <a:gd name="connsiteX3" fmla="*/ -55 w 63410"/>
                <a:gd name="connsiteY3" fmla="*/ -42 h 70853"/>
                <a:gd name="connsiteX4" fmla="*/ 15449 w 63410"/>
                <a:gd name="connsiteY4" fmla="*/ -42 h 70853"/>
                <a:gd name="connsiteX5" fmla="*/ 48256 w 63410"/>
                <a:gd name="connsiteY5" fmla="*/ 45877 h 70853"/>
                <a:gd name="connsiteX6" fmla="*/ 48256 w 63410"/>
                <a:gd name="connsiteY6" fmla="*/ -42 h 70853"/>
                <a:gd name="connsiteX7" fmla="*/ 63356 w 63410"/>
                <a:gd name="connsiteY7" fmla="*/ -42 h 70853"/>
                <a:gd name="connsiteX8" fmla="*/ 63356 w 63410"/>
                <a:gd name="connsiteY8" fmla="*/ 70812 h 70853"/>
                <a:gd name="connsiteX9" fmla="*/ 48820 w 63410"/>
                <a:gd name="connsiteY9"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410" h="70853">
                  <a:moveTo>
                    <a:pt x="15019" y="23227"/>
                  </a:moveTo>
                  <a:lnTo>
                    <a:pt x="15019" y="70812"/>
                  </a:lnTo>
                  <a:lnTo>
                    <a:pt x="-55" y="70812"/>
                  </a:lnTo>
                  <a:lnTo>
                    <a:pt x="-55" y="-42"/>
                  </a:lnTo>
                  <a:lnTo>
                    <a:pt x="15449" y="-42"/>
                  </a:lnTo>
                  <a:lnTo>
                    <a:pt x="48256" y="45877"/>
                  </a:lnTo>
                  <a:lnTo>
                    <a:pt x="48256" y="-42"/>
                  </a:lnTo>
                  <a:lnTo>
                    <a:pt x="63356" y="-42"/>
                  </a:lnTo>
                  <a:lnTo>
                    <a:pt x="63356" y="70812"/>
                  </a:lnTo>
                  <a:lnTo>
                    <a:pt x="48820" y="70812"/>
                  </a:lnTo>
                  <a:close/>
                </a:path>
              </a:pathLst>
            </a:custGeom>
            <a:solidFill>
              <a:schemeClr val="tx1"/>
            </a:solidFill>
            <a:ln w="2650" cap="flat">
              <a:noFill/>
              <a:prstDash val="solid"/>
              <a:miter/>
            </a:ln>
          </p:spPr>
          <p:txBody>
            <a:bodyPr rtlCol="0" anchor="ctr"/>
            <a:lstStyle/>
            <a:p>
              <a:endParaRPr lang="en-IN"/>
            </a:p>
          </p:txBody>
        </p:sp>
        <p:sp>
          <p:nvSpPr>
            <p:cNvPr id="38" name="Freeform: Shape 37">
              <a:extLst>
                <a:ext uri="{FF2B5EF4-FFF2-40B4-BE49-F238E27FC236}">
                  <a16:creationId xmlns:a16="http://schemas.microsoft.com/office/drawing/2014/main" id="{FE2286AE-0376-C893-ECE9-2A84EF0617EF}"/>
                </a:ext>
              </a:extLst>
            </p:cNvPr>
            <p:cNvSpPr/>
            <p:nvPr/>
          </p:nvSpPr>
          <p:spPr>
            <a:xfrm>
              <a:off x="10230249" y="6541019"/>
              <a:ext cx="65560" cy="70853"/>
            </a:xfrm>
            <a:custGeom>
              <a:avLst/>
              <a:gdLst>
                <a:gd name="connsiteX0" fmla="*/ -55 w 65560"/>
                <a:gd name="connsiteY0" fmla="*/ -42 h 70853"/>
                <a:gd name="connsiteX1" fmla="*/ 27889 w 65560"/>
                <a:gd name="connsiteY1" fmla="*/ -42 h 70853"/>
                <a:gd name="connsiteX2" fmla="*/ 65506 w 65560"/>
                <a:gd name="connsiteY2" fmla="*/ 35452 h 70853"/>
                <a:gd name="connsiteX3" fmla="*/ 27889 w 65560"/>
                <a:gd name="connsiteY3" fmla="*/ 70812 h 70853"/>
                <a:gd name="connsiteX4" fmla="*/ -55 w 65560"/>
                <a:gd name="connsiteY4" fmla="*/ 70812 h 70853"/>
                <a:gd name="connsiteX5" fmla="*/ 27889 w 65560"/>
                <a:gd name="connsiteY5" fmla="*/ 57512 h 70853"/>
                <a:gd name="connsiteX6" fmla="*/ 50077 w 65560"/>
                <a:gd name="connsiteY6" fmla="*/ 37405 h 70853"/>
                <a:gd name="connsiteX7" fmla="*/ 50083 w 65560"/>
                <a:gd name="connsiteY7" fmla="*/ 35452 h 70853"/>
                <a:gd name="connsiteX8" fmla="*/ 27889 w 65560"/>
                <a:gd name="connsiteY8" fmla="*/ 13232 h 70853"/>
                <a:gd name="connsiteX9" fmla="*/ 15046 w 65560"/>
                <a:gd name="connsiteY9" fmla="*/ 13232 h 70853"/>
                <a:gd name="connsiteX10" fmla="*/ 15046 w 65560"/>
                <a:gd name="connsiteY10" fmla="*/ 575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60" h="70853">
                  <a:moveTo>
                    <a:pt x="-55" y="-42"/>
                  </a:moveTo>
                  <a:lnTo>
                    <a:pt x="27889" y="-42"/>
                  </a:lnTo>
                  <a:cubicBezTo>
                    <a:pt x="50083" y="-42"/>
                    <a:pt x="65506" y="14091"/>
                    <a:pt x="65506" y="35452"/>
                  </a:cubicBezTo>
                  <a:cubicBezTo>
                    <a:pt x="65506" y="56813"/>
                    <a:pt x="50110" y="70812"/>
                    <a:pt x="27889" y="70812"/>
                  </a:cubicBezTo>
                  <a:lnTo>
                    <a:pt x="-55" y="70812"/>
                  </a:lnTo>
                  <a:close/>
                  <a:moveTo>
                    <a:pt x="27889" y="57512"/>
                  </a:moveTo>
                  <a:cubicBezTo>
                    <a:pt x="39569" y="58086"/>
                    <a:pt x="49502" y="49084"/>
                    <a:pt x="50077" y="37405"/>
                  </a:cubicBezTo>
                  <a:cubicBezTo>
                    <a:pt x="50110" y="36755"/>
                    <a:pt x="50110" y="36103"/>
                    <a:pt x="50083" y="35452"/>
                  </a:cubicBezTo>
                  <a:cubicBezTo>
                    <a:pt x="50083" y="22904"/>
                    <a:pt x="42425" y="13232"/>
                    <a:pt x="27889" y="13232"/>
                  </a:cubicBezTo>
                  <a:lnTo>
                    <a:pt x="15046" y="13232"/>
                  </a:lnTo>
                  <a:lnTo>
                    <a:pt x="15046" y="57512"/>
                  </a:lnTo>
                  <a:close/>
                </a:path>
              </a:pathLst>
            </a:custGeom>
            <a:solidFill>
              <a:schemeClr val="tx1"/>
            </a:solidFill>
            <a:ln w="2650" cap="flat">
              <a:no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05512940-0E0E-7AF1-2A0D-E0C12C371E50}"/>
                </a:ext>
              </a:extLst>
            </p:cNvPr>
            <p:cNvSpPr/>
            <p:nvPr/>
          </p:nvSpPr>
          <p:spPr>
            <a:xfrm>
              <a:off x="9946057" y="6541019"/>
              <a:ext cx="67081" cy="70987"/>
            </a:xfrm>
            <a:custGeom>
              <a:avLst/>
              <a:gdLst>
                <a:gd name="connsiteX0" fmla="*/ 53415 w 67081"/>
                <a:gd name="connsiteY0" fmla="*/ 34270 h 70987"/>
                <a:gd name="connsiteX1" fmla="*/ 65640 w 67081"/>
                <a:gd name="connsiteY1" fmla="*/ 18014 h 70987"/>
                <a:gd name="connsiteX2" fmla="*/ 45220 w 67081"/>
                <a:gd name="connsiteY2" fmla="*/ -42 h 70987"/>
                <a:gd name="connsiteX3" fmla="*/ -55 w 67081"/>
                <a:gd name="connsiteY3" fmla="*/ -42 h 70987"/>
                <a:gd name="connsiteX4" fmla="*/ 8006 w 67081"/>
                <a:gd name="connsiteY4" fmla="*/ 9147 h 70987"/>
                <a:gd name="connsiteX5" fmla="*/ 8006 w 67081"/>
                <a:gd name="connsiteY5" fmla="*/ 70946 h 70987"/>
                <a:gd name="connsiteX6" fmla="*/ 46429 w 67081"/>
                <a:gd name="connsiteY6" fmla="*/ 70946 h 70987"/>
                <a:gd name="connsiteX7" fmla="*/ 67010 w 67081"/>
                <a:gd name="connsiteY7" fmla="*/ 51815 h 70987"/>
                <a:gd name="connsiteX8" fmla="*/ 53415 w 67081"/>
                <a:gd name="connsiteY8" fmla="*/ 34270 h 70987"/>
                <a:gd name="connsiteX9" fmla="*/ 23026 w 67081"/>
                <a:gd name="connsiteY9" fmla="*/ 12775 h 70987"/>
                <a:gd name="connsiteX10" fmla="*/ 41834 w 67081"/>
                <a:gd name="connsiteY10" fmla="*/ 12775 h 70987"/>
                <a:gd name="connsiteX11" fmla="*/ 50098 w 67081"/>
                <a:gd name="connsiteY11" fmla="*/ 20122 h 70987"/>
                <a:gd name="connsiteX12" fmla="*/ 42750 w 67081"/>
                <a:gd name="connsiteY12" fmla="*/ 28386 h 70987"/>
                <a:gd name="connsiteX13" fmla="*/ 41834 w 67081"/>
                <a:gd name="connsiteY13" fmla="*/ 28386 h 70987"/>
                <a:gd name="connsiteX14" fmla="*/ 23026 w 67081"/>
                <a:gd name="connsiteY14" fmla="*/ 28386 h 70987"/>
                <a:gd name="connsiteX15" fmla="*/ 42506 w 67081"/>
                <a:gd name="connsiteY15" fmla="*/ 57941 h 70987"/>
                <a:gd name="connsiteX16" fmla="*/ 23026 w 67081"/>
                <a:gd name="connsiteY16" fmla="*/ 57941 h 70987"/>
                <a:gd name="connsiteX17" fmla="*/ 23026 w 67081"/>
                <a:gd name="connsiteY17" fmla="*/ 41283 h 70987"/>
                <a:gd name="connsiteX18" fmla="*/ 42506 w 67081"/>
                <a:gd name="connsiteY18" fmla="*/ 41283 h 70987"/>
                <a:gd name="connsiteX19" fmla="*/ 51597 w 67081"/>
                <a:gd name="connsiteY19" fmla="*/ 48654 h 70987"/>
                <a:gd name="connsiteX20" fmla="*/ 51641 w 67081"/>
                <a:gd name="connsiteY20" fmla="*/ 49558 h 70987"/>
                <a:gd name="connsiteX21" fmla="*/ 42533 w 67081"/>
                <a:gd name="connsiteY21" fmla="*/ 57941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7081" h="70987">
                  <a:moveTo>
                    <a:pt x="53415" y="34270"/>
                  </a:moveTo>
                  <a:cubicBezTo>
                    <a:pt x="60919" y="32573"/>
                    <a:pt x="66092" y="25694"/>
                    <a:pt x="65640" y="18014"/>
                  </a:cubicBezTo>
                  <a:cubicBezTo>
                    <a:pt x="65640" y="8556"/>
                    <a:pt x="58735" y="-42"/>
                    <a:pt x="45220" y="-42"/>
                  </a:cubicBezTo>
                  <a:lnTo>
                    <a:pt x="-55" y="-42"/>
                  </a:lnTo>
                  <a:lnTo>
                    <a:pt x="8006" y="9147"/>
                  </a:lnTo>
                  <a:lnTo>
                    <a:pt x="8006" y="70946"/>
                  </a:lnTo>
                  <a:lnTo>
                    <a:pt x="46429" y="70946"/>
                  </a:lnTo>
                  <a:cubicBezTo>
                    <a:pt x="59863" y="70946"/>
                    <a:pt x="67010" y="62429"/>
                    <a:pt x="67010" y="51815"/>
                  </a:cubicBezTo>
                  <a:cubicBezTo>
                    <a:pt x="67376" y="43430"/>
                    <a:pt x="61626" y="36009"/>
                    <a:pt x="53415" y="34270"/>
                  </a:cubicBezTo>
                  <a:close/>
                  <a:moveTo>
                    <a:pt x="23026" y="12775"/>
                  </a:moveTo>
                  <a:lnTo>
                    <a:pt x="41834" y="12775"/>
                  </a:lnTo>
                  <a:cubicBezTo>
                    <a:pt x="46145" y="12522"/>
                    <a:pt x="49844" y="15811"/>
                    <a:pt x="50098" y="20122"/>
                  </a:cubicBezTo>
                  <a:cubicBezTo>
                    <a:pt x="50351" y="24433"/>
                    <a:pt x="47061" y="28133"/>
                    <a:pt x="42750" y="28386"/>
                  </a:cubicBezTo>
                  <a:cubicBezTo>
                    <a:pt x="42445" y="28404"/>
                    <a:pt x="42139" y="28404"/>
                    <a:pt x="41834" y="28386"/>
                  </a:cubicBezTo>
                  <a:lnTo>
                    <a:pt x="23026" y="28386"/>
                  </a:lnTo>
                  <a:close/>
                  <a:moveTo>
                    <a:pt x="42506" y="57941"/>
                  </a:moveTo>
                  <a:lnTo>
                    <a:pt x="23026" y="57941"/>
                  </a:lnTo>
                  <a:lnTo>
                    <a:pt x="23026" y="41283"/>
                  </a:lnTo>
                  <a:lnTo>
                    <a:pt x="42506" y="41283"/>
                  </a:lnTo>
                  <a:cubicBezTo>
                    <a:pt x="47051" y="40808"/>
                    <a:pt x="51122" y="44108"/>
                    <a:pt x="51597" y="48654"/>
                  </a:cubicBezTo>
                  <a:cubicBezTo>
                    <a:pt x="51628" y="48954"/>
                    <a:pt x="51643" y="49256"/>
                    <a:pt x="51641" y="49558"/>
                  </a:cubicBezTo>
                  <a:cubicBezTo>
                    <a:pt x="51641" y="54663"/>
                    <a:pt x="48256" y="57941"/>
                    <a:pt x="42533" y="57941"/>
                  </a:cubicBezTo>
                  <a:close/>
                </a:path>
              </a:pathLst>
            </a:custGeom>
            <a:solidFill>
              <a:schemeClr val="tx1"/>
            </a:solidFill>
            <a:ln w="2650" cap="flat">
              <a:noFill/>
              <a:prstDash val="solid"/>
              <a:miter/>
            </a:ln>
          </p:spPr>
          <p:txBody>
            <a:bodyPr rtlCol="0" anchor="ctr"/>
            <a:lstStyle/>
            <a:p>
              <a:endParaRPr lang="en-IN"/>
            </a:p>
          </p:txBody>
        </p:sp>
        <p:sp>
          <p:nvSpPr>
            <p:cNvPr id="40" name="Freeform: Shape 39">
              <a:extLst>
                <a:ext uri="{FF2B5EF4-FFF2-40B4-BE49-F238E27FC236}">
                  <a16:creationId xmlns:a16="http://schemas.microsoft.com/office/drawing/2014/main" id="{34154DB1-9A2E-6520-45AE-1A5BC17664DE}"/>
                </a:ext>
              </a:extLst>
            </p:cNvPr>
            <p:cNvSpPr/>
            <p:nvPr/>
          </p:nvSpPr>
          <p:spPr>
            <a:xfrm>
              <a:off x="9939179"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52B8E5"/>
            </a:solidFill>
            <a:ln w="2650" cap="flat">
              <a:noFill/>
              <a:prstDash val="solid"/>
              <a:miter/>
            </a:ln>
          </p:spPr>
          <p:txBody>
            <a:bodyPr rtlCol="0" anchor="ctr"/>
            <a:lstStyle/>
            <a:p>
              <a:endParaRPr lang="en-IN"/>
            </a:p>
          </p:txBody>
        </p:sp>
        <p:sp>
          <p:nvSpPr>
            <p:cNvPr id="41" name="Freeform: Shape 40">
              <a:extLst>
                <a:ext uri="{FF2B5EF4-FFF2-40B4-BE49-F238E27FC236}">
                  <a16:creationId xmlns:a16="http://schemas.microsoft.com/office/drawing/2014/main" id="{6EBC1DCD-9570-8469-B1AB-D10E604E5360}"/>
                </a:ext>
              </a:extLst>
            </p:cNvPr>
            <p:cNvSpPr/>
            <p:nvPr/>
          </p:nvSpPr>
          <p:spPr>
            <a:xfrm>
              <a:off x="9939635"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2093D7"/>
            </a:solidFill>
            <a:ln w="2650" cap="flat">
              <a:noFill/>
              <a:prstDash val="solid"/>
              <a:miter/>
            </a:ln>
          </p:spPr>
          <p:txBody>
            <a:bodyPr rtlCol="0" anchor="ctr"/>
            <a:lstStyle/>
            <a:p>
              <a:endParaRPr lang="en-IN"/>
            </a:p>
          </p:txBody>
        </p:sp>
      </p:grpSp>
      <p:sp>
        <p:nvSpPr>
          <p:cNvPr id="42" name="TextBox 41">
            <a:extLst>
              <a:ext uri="{FF2B5EF4-FFF2-40B4-BE49-F238E27FC236}">
                <a16:creationId xmlns:a16="http://schemas.microsoft.com/office/drawing/2014/main" id="{453CB7FB-E986-7C05-A713-185430C6506D}"/>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tx1"/>
                </a:solidFill>
                <a:effectLst/>
                <a:latin typeface="+mn-lt"/>
              </a:rPr>
              <a:t>Copyright 2023 Blend360.</a:t>
            </a:r>
            <a:endParaRPr lang="en-IN" sz="700">
              <a:solidFill>
                <a:schemeClr val="tx1"/>
              </a:solidFill>
              <a:latin typeface="+mn-lt"/>
            </a:endParaRPr>
          </a:p>
        </p:txBody>
      </p:sp>
    </p:spTree>
    <p:extLst>
      <p:ext uri="{BB962C8B-B14F-4D97-AF65-F5344CB8AC3E}">
        <p14:creationId xmlns:p14="http://schemas.microsoft.com/office/powerpoint/2010/main" val="3756968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ver">
    <p:bg>
      <p:bgPr>
        <a:solidFill>
          <a:schemeClr val="tx1"/>
        </a:solidFill>
        <a:effectLst/>
      </p:bgPr>
    </p:bg>
    <p:spTree>
      <p:nvGrpSpPr>
        <p:cNvPr id="1" name=""/>
        <p:cNvGrpSpPr/>
        <p:nvPr/>
      </p:nvGrpSpPr>
      <p:grpSpPr>
        <a:xfrm>
          <a:off x="0" y="0"/>
          <a:ext cx="0" cy="0"/>
          <a:chOff x="0" y="0"/>
          <a:chExt cx="0" cy="0"/>
        </a:xfrm>
      </p:grpSpPr>
      <p:sp>
        <p:nvSpPr>
          <p:cNvPr id="13" name="Picture Placeholder 12"/>
          <p:cNvSpPr>
            <a:spLocks noGrp="1"/>
          </p:cNvSpPr>
          <p:nvPr>
            <p:ph type="pic" sz="quarter" idx="15"/>
          </p:nvPr>
        </p:nvSpPr>
        <p:spPr>
          <a:xfrm>
            <a:off x="5074682" y="0"/>
            <a:ext cx="7130634" cy="6858000"/>
          </a:xfrm>
          <a:custGeom>
            <a:avLst/>
            <a:gdLst>
              <a:gd name="connsiteX0" fmla="*/ 4076915 w 14255696"/>
              <a:gd name="connsiteY0" fmla="*/ 1625600 h 13716000"/>
              <a:gd name="connsiteX1" fmla="*/ 4102046 w 14255696"/>
              <a:gd name="connsiteY1" fmla="*/ 1665723 h 13716000"/>
              <a:gd name="connsiteX2" fmla="*/ 4102046 w 14255696"/>
              <a:gd name="connsiteY2" fmla="*/ 1625600 h 13716000"/>
              <a:gd name="connsiteX3" fmla="*/ 0 w 14255696"/>
              <a:gd name="connsiteY3" fmla="*/ 0 h 13716000"/>
              <a:gd name="connsiteX4" fmla="*/ 2578046 w 14255696"/>
              <a:gd name="connsiteY4" fmla="*/ 0 h 13716000"/>
              <a:gd name="connsiteX5" fmla="*/ 14255696 w 14255696"/>
              <a:gd name="connsiteY5" fmla="*/ 0 h 13716000"/>
              <a:gd name="connsiteX6" fmla="*/ 14255696 w 14255696"/>
              <a:gd name="connsiteY6" fmla="*/ 13716000 h 13716000"/>
              <a:gd name="connsiteX7" fmla="*/ 2823040 w 14255696"/>
              <a:gd name="connsiteY7" fmla="*/ 13715999 h 13716000"/>
              <a:gd name="connsiteX8" fmla="*/ 2578046 w 14255696"/>
              <a:gd name="connsiteY8" fmla="*/ 13715999 h 13716000"/>
              <a:gd name="connsiteX9" fmla="*/ 178996 w 14255696"/>
              <a:gd name="connsiteY9" fmla="*/ 13715999 h 13716000"/>
              <a:gd name="connsiteX10" fmla="*/ 202120 w 14255696"/>
              <a:gd name="connsiteY10" fmla="*/ 13710319 h 13716000"/>
              <a:gd name="connsiteX11" fmla="*/ 4059278 w 14255696"/>
              <a:gd name="connsiteY11" fmla="*/ 6666167 h 13716000"/>
              <a:gd name="connsiteX12" fmla="*/ 98188 w 14255696"/>
              <a:gd name="connsiteY12" fmla="*/ 24318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5696" h="13716000">
                <a:moveTo>
                  <a:pt x="4076915" y="1625600"/>
                </a:moveTo>
                <a:lnTo>
                  <a:pt x="4102046" y="1665723"/>
                </a:lnTo>
                <a:lnTo>
                  <a:pt x="4102046" y="1625600"/>
                </a:lnTo>
                <a:close/>
                <a:moveTo>
                  <a:pt x="0" y="0"/>
                </a:moveTo>
                <a:lnTo>
                  <a:pt x="2578046" y="0"/>
                </a:lnTo>
                <a:lnTo>
                  <a:pt x="14255696" y="0"/>
                </a:lnTo>
                <a:lnTo>
                  <a:pt x="14255696" y="13716000"/>
                </a:lnTo>
                <a:lnTo>
                  <a:pt x="2823040" y="13715999"/>
                </a:lnTo>
                <a:lnTo>
                  <a:pt x="2578046" y="13715999"/>
                </a:lnTo>
                <a:lnTo>
                  <a:pt x="178996" y="13715999"/>
                </a:lnTo>
                <a:lnTo>
                  <a:pt x="202120" y="13710319"/>
                </a:lnTo>
                <a:cubicBezTo>
                  <a:pt x="2491786" y="12987451"/>
                  <a:pt x="4133490" y="10049963"/>
                  <a:pt x="4059278" y="6666167"/>
                </a:cubicBezTo>
                <a:cubicBezTo>
                  <a:pt x="3986798" y="3361240"/>
                  <a:pt x="2304610" y="650391"/>
                  <a:pt x="98188" y="24318"/>
                </a:cubicBez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Calibri" panose="020F0502020204030204" pitchFamily="34" charset="0"/>
                <a:ea typeface="Open Sans Light" charset="0"/>
                <a:cs typeface="Calibri" panose="020F0502020204030204" pitchFamily="34" charset="0"/>
              </a:defRPr>
            </a:lvl1pPr>
          </a:lstStyle>
          <a:p>
            <a:endParaRPr lang="en-US"/>
          </a:p>
        </p:txBody>
      </p:sp>
      <p:sp>
        <p:nvSpPr>
          <p:cNvPr id="5" name="object 11">
            <a:extLst>
              <a:ext uri="{FF2B5EF4-FFF2-40B4-BE49-F238E27FC236}">
                <a16:creationId xmlns:a16="http://schemas.microsoft.com/office/drawing/2014/main" id="{C476DD51-FE81-B742-AE62-1986BE724FA3}"/>
              </a:ext>
            </a:extLst>
          </p:cNvPr>
          <p:cNvSpPr/>
          <p:nvPr userDrawn="1"/>
        </p:nvSpPr>
        <p:spPr>
          <a:xfrm>
            <a:off x="424401" y="5976909"/>
            <a:ext cx="1404638" cy="596084"/>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sz="1800" b="0" i="0">
              <a:latin typeface="Calibri" panose="020F0502020204030204" pitchFamily="34" charset="0"/>
            </a:endParaRPr>
          </a:p>
        </p:txBody>
      </p:sp>
      <p:sp>
        <p:nvSpPr>
          <p:cNvPr id="4" name="Rectangle 3">
            <a:extLst>
              <a:ext uri="{FF2B5EF4-FFF2-40B4-BE49-F238E27FC236}">
                <a16:creationId xmlns:a16="http://schemas.microsoft.com/office/drawing/2014/main" id="{15A77DC6-C995-334E-B014-2F53B717C728}"/>
              </a:ext>
            </a:extLst>
          </p:cNvPr>
          <p:cNvSpPr/>
          <p:nvPr userDrawn="1"/>
        </p:nvSpPr>
        <p:spPr>
          <a:xfrm>
            <a:off x="293952" y="5666014"/>
            <a:ext cx="3886706" cy="96338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Text Placeholder 8">
            <a:extLst>
              <a:ext uri="{FF2B5EF4-FFF2-40B4-BE49-F238E27FC236}">
                <a16:creationId xmlns:a16="http://schemas.microsoft.com/office/drawing/2014/main" id="{9C9357C2-F4AC-3A4A-B21F-2753E897DBEC}"/>
              </a:ext>
            </a:extLst>
          </p:cNvPr>
          <p:cNvSpPr>
            <a:spLocks noGrp="1"/>
          </p:cNvSpPr>
          <p:nvPr>
            <p:ph type="body" sz="quarter" idx="16" hasCustomPrompt="1"/>
          </p:nvPr>
        </p:nvSpPr>
        <p:spPr>
          <a:xfrm>
            <a:off x="344850" y="5922964"/>
            <a:ext cx="3831137" cy="244475"/>
          </a:xfrm>
          <a:prstGeom prst="rect">
            <a:avLst/>
          </a:prstGeom>
        </p:spPr>
        <p:txBody>
          <a:bodyPr/>
          <a:lstStyle>
            <a:lvl1pPr>
              <a:buFont typeface="Arial" panose="020B0604020202020204" pitchFamily="34" charset="0"/>
              <a:buNone/>
              <a:defRPr sz="1400" b="0" i="0">
                <a:solidFill>
                  <a:schemeClr val="bg1"/>
                </a:solidFill>
                <a:latin typeface="Calibri" panose="020F0502020204030204" pitchFamily="34" charset="0"/>
              </a:defRPr>
            </a:lvl1pPr>
            <a:lvl2pPr>
              <a:defRPr sz="1400">
                <a:latin typeface="Proxima Nova Rg" panose="02000506030000020004" pitchFamily="2" charset="0"/>
              </a:defRPr>
            </a:lvl2pPr>
            <a:lvl3pPr>
              <a:defRPr sz="1400">
                <a:latin typeface="Proxima Nova Rg" panose="02000506030000020004" pitchFamily="2" charset="0"/>
              </a:defRPr>
            </a:lvl3pPr>
            <a:lvl4pPr>
              <a:defRPr sz="1400">
                <a:latin typeface="Proxima Nova Rg" panose="02000506030000020004" pitchFamily="2" charset="0"/>
              </a:defRPr>
            </a:lvl4pPr>
            <a:lvl5pPr>
              <a:defRPr sz="1400">
                <a:latin typeface="Proxima Nova Rg" panose="02000506030000020004" pitchFamily="2" charset="0"/>
              </a:defRPr>
            </a:lvl5pPr>
          </a:lstStyle>
          <a:p>
            <a:pPr lvl="0"/>
            <a:r>
              <a:rPr lang="en-US"/>
              <a:t>Date</a:t>
            </a:r>
          </a:p>
        </p:txBody>
      </p:sp>
    </p:spTree>
    <p:extLst>
      <p:ext uri="{BB962C8B-B14F-4D97-AF65-F5344CB8AC3E}">
        <p14:creationId xmlns:p14="http://schemas.microsoft.com/office/powerpoint/2010/main" val="637665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_Cover">
    <p:bg>
      <p:bgPr>
        <a:solidFill>
          <a:schemeClr val="bg1"/>
        </a:solidFill>
        <a:effectLst/>
      </p:bgPr>
    </p:bg>
    <p:spTree>
      <p:nvGrpSpPr>
        <p:cNvPr id="1" name=""/>
        <p:cNvGrpSpPr/>
        <p:nvPr/>
      </p:nvGrpSpPr>
      <p:grpSpPr>
        <a:xfrm>
          <a:off x="0" y="0"/>
          <a:ext cx="0" cy="0"/>
          <a:chOff x="0" y="0"/>
          <a:chExt cx="0" cy="0"/>
        </a:xfrm>
      </p:grpSpPr>
      <p:sp>
        <p:nvSpPr>
          <p:cNvPr id="13" name="Picture Placeholder 12"/>
          <p:cNvSpPr>
            <a:spLocks noGrp="1"/>
          </p:cNvSpPr>
          <p:nvPr>
            <p:ph type="pic" sz="quarter" idx="15"/>
          </p:nvPr>
        </p:nvSpPr>
        <p:spPr>
          <a:xfrm>
            <a:off x="5074682" y="0"/>
            <a:ext cx="7130634" cy="6858000"/>
          </a:xfrm>
          <a:custGeom>
            <a:avLst/>
            <a:gdLst>
              <a:gd name="connsiteX0" fmla="*/ 4076915 w 14255696"/>
              <a:gd name="connsiteY0" fmla="*/ 1625600 h 13716000"/>
              <a:gd name="connsiteX1" fmla="*/ 4102046 w 14255696"/>
              <a:gd name="connsiteY1" fmla="*/ 1665723 h 13716000"/>
              <a:gd name="connsiteX2" fmla="*/ 4102046 w 14255696"/>
              <a:gd name="connsiteY2" fmla="*/ 1625600 h 13716000"/>
              <a:gd name="connsiteX3" fmla="*/ 0 w 14255696"/>
              <a:gd name="connsiteY3" fmla="*/ 0 h 13716000"/>
              <a:gd name="connsiteX4" fmla="*/ 2578046 w 14255696"/>
              <a:gd name="connsiteY4" fmla="*/ 0 h 13716000"/>
              <a:gd name="connsiteX5" fmla="*/ 14255696 w 14255696"/>
              <a:gd name="connsiteY5" fmla="*/ 0 h 13716000"/>
              <a:gd name="connsiteX6" fmla="*/ 14255696 w 14255696"/>
              <a:gd name="connsiteY6" fmla="*/ 13716000 h 13716000"/>
              <a:gd name="connsiteX7" fmla="*/ 2823040 w 14255696"/>
              <a:gd name="connsiteY7" fmla="*/ 13715999 h 13716000"/>
              <a:gd name="connsiteX8" fmla="*/ 2578046 w 14255696"/>
              <a:gd name="connsiteY8" fmla="*/ 13715999 h 13716000"/>
              <a:gd name="connsiteX9" fmla="*/ 178996 w 14255696"/>
              <a:gd name="connsiteY9" fmla="*/ 13715999 h 13716000"/>
              <a:gd name="connsiteX10" fmla="*/ 202120 w 14255696"/>
              <a:gd name="connsiteY10" fmla="*/ 13710319 h 13716000"/>
              <a:gd name="connsiteX11" fmla="*/ 4059278 w 14255696"/>
              <a:gd name="connsiteY11" fmla="*/ 6666167 h 13716000"/>
              <a:gd name="connsiteX12" fmla="*/ 98188 w 14255696"/>
              <a:gd name="connsiteY12" fmla="*/ 24318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5696" h="13716000">
                <a:moveTo>
                  <a:pt x="4076915" y="1625600"/>
                </a:moveTo>
                <a:lnTo>
                  <a:pt x="4102046" y="1665723"/>
                </a:lnTo>
                <a:lnTo>
                  <a:pt x="4102046" y="1625600"/>
                </a:lnTo>
                <a:close/>
                <a:moveTo>
                  <a:pt x="0" y="0"/>
                </a:moveTo>
                <a:lnTo>
                  <a:pt x="2578046" y="0"/>
                </a:lnTo>
                <a:lnTo>
                  <a:pt x="14255696" y="0"/>
                </a:lnTo>
                <a:lnTo>
                  <a:pt x="14255696" y="13716000"/>
                </a:lnTo>
                <a:lnTo>
                  <a:pt x="2823040" y="13715999"/>
                </a:lnTo>
                <a:lnTo>
                  <a:pt x="2578046" y="13715999"/>
                </a:lnTo>
                <a:lnTo>
                  <a:pt x="178996" y="13715999"/>
                </a:lnTo>
                <a:lnTo>
                  <a:pt x="202120" y="13710319"/>
                </a:lnTo>
                <a:cubicBezTo>
                  <a:pt x="2491786" y="12987451"/>
                  <a:pt x="4133490" y="10049963"/>
                  <a:pt x="4059278" y="6666167"/>
                </a:cubicBezTo>
                <a:cubicBezTo>
                  <a:pt x="3986798" y="3361240"/>
                  <a:pt x="2304610" y="650391"/>
                  <a:pt x="98188" y="24318"/>
                </a:cubicBez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Calibri" panose="020F0502020204030204" pitchFamily="34" charset="0"/>
                <a:ea typeface="Open Sans Light" charset="0"/>
                <a:cs typeface="Calibri" panose="020F0502020204030204" pitchFamily="34" charset="0"/>
              </a:defRPr>
            </a:lvl1pPr>
          </a:lstStyle>
          <a:p>
            <a:endParaRPr lang="en-US"/>
          </a:p>
        </p:txBody>
      </p:sp>
      <p:sp>
        <p:nvSpPr>
          <p:cNvPr id="9" name="Text Placeholder 8">
            <a:extLst>
              <a:ext uri="{FF2B5EF4-FFF2-40B4-BE49-F238E27FC236}">
                <a16:creationId xmlns:a16="http://schemas.microsoft.com/office/drawing/2014/main" id="{9C9357C2-F4AC-3A4A-B21F-2753E897DBEC}"/>
              </a:ext>
            </a:extLst>
          </p:cNvPr>
          <p:cNvSpPr>
            <a:spLocks noGrp="1"/>
          </p:cNvSpPr>
          <p:nvPr>
            <p:ph type="body" sz="quarter" idx="16" hasCustomPrompt="1"/>
          </p:nvPr>
        </p:nvSpPr>
        <p:spPr>
          <a:xfrm>
            <a:off x="344850" y="5922964"/>
            <a:ext cx="3831137" cy="244475"/>
          </a:xfrm>
          <a:prstGeom prst="rect">
            <a:avLst/>
          </a:prstGeom>
        </p:spPr>
        <p:txBody>
          <a:bodyPr/>
          <a:lstStyle>
            <a:lvl1pPr>
              <a:buFont typeface="Arial" panose="020B0604020202020204" pitchFamily="34" charset="0"/>
              <a:buNone/>
              <a:defRPr sz="1400" b="0" i="0">
                <a:solidFill>
                  <a:schemeClr val="tx1"/>
                </a:solidFill>
                <a:latin typeface="Calibri" panose="020F0502020204030204" pitchFamily="34" charset="0"/>
              </a:defRPr>
            </a:lvl1pPr>
            <a:lvl2pPr>
              <a:defRPr sz="1400">
                <a:latin typeface="Proxima Nova Rg" panose="02000506030000020004" pitchFamily="2" charset="0"/>
              </a:defRPr>
            </a:lvl2pPr>
            <a:lvl3pPr>
              <a:defRPr sz="1400">
                <a:latin typeface="Proxima Nova Rg" panose="02000506030000020004" pitchFamily="2" charset="0"/>
              </a:defRPr>
            </a:lvl3pPr>
            <a:lvl4pPr>
              <a:defRPr sz="1400">
                <a:latin typeface="Proxima Nova Rg" panose="02000506030000020004" pitchFamily="2" charset="0"/>
              </a:defRPr>
            </a:lvl4pPr>
            <a:lvl5pPr>
              <a:defRPr sz="1400">
                <a:latin typeface="Proxima Nova Rg" panose="02000506030000020004" pitchFamily="2" charset="0"/>
              </a:defRPr>
            </a:lvl5pPr>
          </a:lstStyle>
          <a:p>
            <a:pPr lvl="0"/>
            <a:r>
              <a:rPr lang="en-US"/>
              <a:t>Date</a:t>
            </a:r>
          </a:p>
        </p:txBody>
      </p:sp>
    </p:spTree>
    <p:extLst>
      <p:ext uri="{BB962C8B-B14F-4D97-AF65-F5344CB8AC3E}">
        <p14:creationId xmlns:p14="http://schemas.microsoft.com/office/powerpoint/2010/main" val="2742590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5A08-14AD-4A66-8B67-CE37E463D424}"/>
              </a:ext>
            </a:extLst>
          </p:cNvPr>
          <p:cNvSpPr>
            <a:spLocks noGrp="1"/>
          </p:cNvSpPr>
          <p:nvPr>
            <p:ph type="title"/>
          </p:nvPr>
        </p:nvSpPr>
        <p:spPr>
          <a:xfrm>
            <a:off x="3009062" y="1328688"/>
            <a:ext cx="6743349" cy="1325563"/>
          </a:xfrm>
          <a:prstGeom prst="rect">
            <a:avLst/>
          </a:prstGeom>
        </p:spPr>
        <p:txBody>
          <a:bodyPr/>
          <a:lstStyle>
            <a:lvl1pPr>
              <a:defRPr b="0" i="0">
                <a:latin typeface="Calibri" panose="020F0502020204030204" pitchFamily="34" charset="0"/>
              </a:defRPr>
            </a:lvl1pPr>
          </a:lstStyle>
          <a:p>
            <a:r>
              <a:rPr lang="en-US"/>
              <a:t>Click to edit Master title style</a:t>
            </a:r>
          </a:p>
        </p:txBody>
      </p:sp>
      <p:sp>
        <p:nvSpPr>
          <p:cNvPr id="8" name="Text Placeholder 7">
            <a:extLst>
              <a:ext uri="{FF2B5EF4-FFF2-40B4-BE49-F238E27FC236}">
                <a16:creationId xmlns:a16="http://schemas.microsoft.com/office/drawing/2014/main" id="{1A9F2932-0D4B-41ED-8339-6EFD7CAEEE96}"/>
              </a:ext>
            </a:extLst>
          </p:cNvPr>
          <p:cNvSpPr>
            <a:spLocks noGrp="1"/>
          </p:cNvSpPr>
          <p:nvPr>
            <p:ph type="body" sz="quarter" idx="12"/>
          </p:nvPr>
        </p:nvSpPr>
        <p:spPr>
          <a:xfrm>
            <a:off x="3578691" y="2989264"/>
            <a:ext cx="6173004" cy="2930525"/>
          </a:xfrm>
          <a:prstGeom prst="rect">
            <a:avLst/>
          </a:prstGeom>
        </p:spPr>
        <p:txBody>
          <a:bodyPr/>
          <a:lstStyle>
            <a:lvl1pPr>
              <a:defRPr b="0" i="0">
                <a:latin typeface="Calibri" panose="020F0502020204030204" pitchFamily="34" charset="0"/>
              </a:defRPr>
            </a:lvl1pPr>
            <a:lvl2pPr>
              <a:defRPr b="0" i="0">
                <a:latin typeface="Calibri" panose="020F0502020204030204" pitchFamily="34" charset="0"/>
              </a:defRPr>
            </a:lvl2pPr>
            <a:lvl3pPr>
              <a:defRPr b="0" i="0">
                <a:latin typeface="Calibri" panose="020F0502020204030204" pitchFamily="34" charset="0"/>
              </a:defRPr>
            </a:lvl3pPr>
            <a:lvl4pPr>
              <a:defRPr b="0" i="0">
                <a:latin typeface="Calibri" panose="020F0502020204030204" pitchFamily="34" charset="0"/>
              </a:defRPr>
            </a:lvl4pPr>
            <a:lvl5pPr>
              <a:defRPr b="0" i="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675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0713" y="685800"/>
            <a:ext cx="10983195" cy="664536"/>
          </a:xfrm>
          <a:prstGeom prst="rect">
            <a:avLst/>
          </a:prstGeom>
        </p:spPr>
        <p:txBody>
          <a:bodyPr lIns="0" tIns="0" rIns="0" bIns="0"/>
          <a:lstStyle>
            <a:lvl1pPr>
              <a:defRPr sz="3200" b="0" i="0">
                <a:latin typeface="Calibri" panose="020F0502020204030204" pitchFamily="34" charset="0"/>
              </a:defRPr>
            </a:lvl1pPr>
          </a:lstStyle>
          <a:p>
            <a:r>
              <a:rPr lang="en-US"/>
              <a:t>Click to edit Master title style</a:t>
            </a:r>
          </a:p>
        </p:txBody>
      </p:sp>
      <p:sp>
        <p:nvSpPr>
          <p:cNvPr id="4" name="TextBox 3">
            <a:extLst>
              <a:ext uri="{FF2B5EF4-FFF2-40B4-BE49-F238E27FC236}">
                <a16:creationId xmlns:a16="http://schemas.microsoft.com/office/drawing/2014/main" id="{A16A94D3-9DBF-BE48-84DA-990636327BFF}"/>
              </a:ext>
            </a:extLst>
          </p:cNvPr>
          <p:cNvSpPr txBox="1"/>
          <p:nvPr userDrawn="1"/>
        </p:nvSpPr>
        <p:spPr>
          <a:xfrm>
            <a:off x="538689" y="-388307"/>
            <a:ext cx="0" cy="0"/>
          </a:xfrm>
          <a:prstGeom prst="rect">
            <a:avLst/>
          </a:prstGeom>
        </p:spPr>
        <p:txBody>
          <a:bodyPr vert="horz" wrap="none" lIns="0" tIns="0" rIns="0" bIns="0" rtlCol="0">
            <a:noAutofit/>
          </a:bodyPr>
          <a:lstStyle/>
          <a:p>
            <a:pPr marL="0" marR="0" indent="0" algn="l" defTabSz="914400" rtl="0" eaLnBrk="1" fontAlgn="auto" latinLnBrk="0" hangingPunct="1">
              <a:lnSpc>
                <a:spcPct val="100000"/>
              </a:lnSpc>
              <a:spcBef>
                <a:spcPts val="0"/>
              </a:spcBef>
              <a:spcAft>
                <a:spcPts val="0"/>
              </a:spcAft>
              <a:buClrTx/>
              <a:buSzTx/>
              <a:buFontTx/>
              <a:buNone/>
              <a:tabLst/>
            </a:pPr>
            <a:endParaRPr kumimoji="0" lang="en-US" sz="1400" b="0" i="0" u="none" strike="noStrike" kern="1200" cap="none" spc="0" normalizeH="0" baseline="0" noProof="0">
              <a:ln>
                <a:noFill/>
              </a:ln>
              <a:solidFill>
                <a:srgbClr val="FFFFFF"/>
              </a:solidFill>
              <a:effectLst/>
              <a:uLnTx/>
              <a:uFillTx/>
              <a:latin typeface="Proxima Nova Rg" panose="02000506030000020004" pitchFamily="2" charset="77"/>
              <a:ea typeface="nevis" charset="0"/>
              <a:cs typeface="Arial" panose="020B0604020202020204" pitchFamily="34" charset="0"/>
            </a:endParaRPr>
          </a:p>
        </p:txBody>
      </p:sp>
    </p:spTree>
    <p:extLst>
      <p:ext uri="{BB962C8B-B14F-4D97-AF65-F5344CB8AC3E}">
        <p14:creationId xmlns:p14="http://schemas.microsoft.com/office/powerpoint/2010/main" val="120752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AAABCF50-F290-4955-B8A6-47F3BE89C1F2}"/>
              </a:ext>
            </a:extLst>
          </p:cNvPr>
          <p:cNvSpPr>
            <a:spLocks noGrp="1"/>
          </p:cNvSpPr>
          <p:nvPr>
            <p:ph type="sldNum" sz="quarter" idx="4"/>
          </p:nvPr>
        </p:nvSpPr>
        <p:spPr>
          <a:xfrm>
            <a:off x="10535633" y="6356351"/>
            <a:ext cx="819646" cy="365125"/>
          </a:xfrm>
          <a:prstGeom prst="rect">
            <a:avLst/>
          </a:prstGeom>
        </p:spPr>
        <p:txBody>
          <a:bodyPr vert="horz" lIns="91440" tIns="45720" rIns="91440" bIns="45720" rtlCol="0" anchor="ctr"/>
          <a:lstStyle>
            <a:lvl1pPr algn="r">
              <a:defRPr sz="1200" b="0" i="0">
                <a:solidFill>
                  <a:schemeClr val="tx1">
                    <a:tint val="75000"/>
                  </a:schemeClr>
                </a:solidFill>
                <a:latin typeface="Calibri" panose="020F0502020204030204" pitchFamily="34" charset="0"/>
              </a:defRPr>
            </a:lvl1pPr>
          </a:lstStyle>
          <a:p>
            <a:fld id="{38310BF7-C8F2-46EA-8B7F-13188B1D4806}" type="slidenum">
              <a:rPr lang="en-US" smtClean="0"/>
              <a:pPr/>
              <a:t>‹#›</a:t>
            </a:fld>
            <a:endParaRPr lang="en-US"/>
          </a:p>
        </p:txBody>
      </p:sp>
    </p:spTree>
    <p:extLst>
      <p:ext uri="{BB962C8B-B14F-4D97-AF65-F5344CB8AC3E}">
        <p14:creationId xmlns:p14="http://schemas.microsoft.com/office/powerpoint/2010/main" val="941224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Layout">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70DC0BEA-984E-D93C-D877-E2A90CDA909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939179" y="6473337"/>
            <a:ext cx="617985" cy="206891"/>
          </a:xfrm>
          <a:prstGeom prst="rect">
            <a:avLst/>
          </a:prstGeom>
        </p:spPr>
      </p:pic>
      <p:sp>
        <p:nvSpPr>
          <p:cNvPr id="3" name="TextBox 2">
            <a:extLst>
              <a:ext uri="{FF2B5EF4-FFF2-40B4-BE49-F238E27FC236}">
                <a16:creationId xmlns:a16="http://schemas.microsoft.com/office/drawing/2014/main" id="{A8588147-F459-A76A-DA01-07C2C82EC887}"/>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accent6"/>
                </a:solidFill>
                <a:effectLst/>
                <a:latin typeface="+mn-lt"/>
              </a:rPr>
              <a:t>Copyright 2023 Blend360.</a:t>
            </a:r>
            <a:endParaRPr lang="en-IN" sz="700">
              <a:solidFill>
                <a:schemeClr val="accent6"/>
              </a:solidFill>
              <a:latin typeface="+mn-lt"/>
            </a:endParaRPr>
          </a:p>
        </p:txBody>
      </p:sp>
      <p:sp>
        <p:nvSpPr>
          <p:cNvPr id="6" name="Rectangle 5">
            <a:extLst>
              <a:ext uri="{FF2B5EF4-FFF2-40B4-BE49-F238E27FC236}">
                <a16:creationId xmlns:a16="http://schemas.microsoft.com/office/drawing/2014/main" id="{C3184865-9CAB-DBC7-2098-1A1F00189F59}"/>
              </a:ext>
            </a:extLst>
          </p:cNvPr>
          <p:cNvSpPr/>
          <p:nvPr userDrawn="1"/>
        </p:nvSpPr>
        <p:spPr>
          <a:xfrm>
            <a:off x="0" y="0"/>
            <a:ext cx="5902036"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8" name="Rectangle 7">
            <a:extLst>
              <a:ext uri="{FF2B5EF4-FFF2-40B4-BE49-F238E27FC236}">
                <a16:creationId xmlns:a16="http://schemas.microsoft.com/office/drawing/2014/main" id="{4D16BDBA-67F7-228C-456D-9D23F4BDF07F}"/>
              </a:ext>
            </a:extLst>
          </p:cNvPr>
          <p:cNvSpPr/>
          <p:nvPr userDrawn="1"/>
        </p:nvSpPr>
        <p:spPr>
          <a:xfrm flipV="1">
            <a:off x="1090500" y="1159429"/>
            <a:ext cx="452581" cy="50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9" name="Title 5">
            <a:extLst>
              <a:ext uri="{FF2B5EF4-FFF2-40B4-BE49-F238E27FC236}">
                <a16:creationId xmlns:a16="http://schemas.microsoft.com/office/drawing/2014/main" id="{ABD6D036-0303-92E3-0B0C-543A35F510F0}"/>
              </a:ext>
            </a:extLst>
          </p:cNvPr>
          <p:cNvSpPr>
            <a:spLocks noGrp="1"/>
          </p:cNvSpPr>
          <p:nvPr>
            <p:ph type="title"/>
          </p:nvPr>
        </p:nvSpPr>
        <p:spPr>
          <a:xfrm>
            <a:off x="838200" y="1333845"/>
            <a:ext cx="3860549" cy="1325563"/>
          </a:xfrm>
          <a:prstGeom prst="rect">
            <a:avLst/>
          </a:prstGeom>
        </p:spPr>
        <p:txBody>
          <a:bodyPr/>
          <a:lstStyle>
            <a:lvl1pPr>
              <a:defRPr sz="3200"/>
            </a:lvl1pPr>
          </a:lstStyle>
          <a:p>
            <a:r>
              <a:rPr lang="en-US"/>
              <a:t>Click to edit Master title style</a:t>
            </a:r>
            <a:endParaRPr lang="en-IN"/>
          </a:p>
        </p:txBody>
      </p:sp>
    </p:spTree>
    <p:extLst>
      <p:ext uri="{BB962C8B-B14F-4D97-AF65-F5344CB8AC3E}">
        <p14:creationId xmlns:p14="http://schemas.microsoft.com/office/powerpoint/2010/main" val="3617497733"/>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5614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96795" y="0"/>
            <a:ext cx="4877435" cy="6858000"/>
          </a:xfrm>
          <a:custGeom>
            <a:avLst/>
            <a:gdLst>
              <a:gd name="connsiteX0" fmla="*/ 0 w 4876800"/>
              <a:gd name="connsiteY0" fmla="*/ 0 h 6858000"/>
              <a:gd name="connsiteX1" fmla="*/ 4876800 w 4876800"/>
              <a:gd name="connsiteY1" fmla="*/ 0 h 6858000"/>
              <a:gd name="connsiteX2" fmla="*/ 4876800 w 4876800"/>
              <a:gd name="connsiteY2" fmla="*/ 6858000 h 6858000"/>
              <a:gd name="connsiteX3" fmla="*/ 0 w 48768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876800" h="6858000">
                <a:moveTo>
                  <a:pt x="0" y="0"/>
                </a:moveTo>
                <a:lnTo>
                  <a:pt x="4876800" y="0"/>
                </a:lnTo>
                <a:lnTo>
                  <a:pt x="4876800" y="6858000"/>
                </a:lnTo>
                <a:lnTo>
                  <a:pt x="0" y="6858000"/>
                </a:lnTo>
                <a:close/>
              </a:path>
            </a:pathLst>
          </a:custGeom>
          <a:pattFill prst="divot">
            <a:fgClr>
              <a:srgbClr val="00B0F0"/>
            </a:fgClr>
            <a:bgClr>
              <a:schemeClr val="bg1"/>
            </a:bgClr>
          </a:pattFill>
        </p:spPr>
        <p:txBody>
          <a:bodyPr wrap="square" anchor="ctr">
            <a:noAutofit/>
          </a:bodyPr>
          <a:lstStyle>
            <a:lvl1pPr marL="0" indent="0" algn="ctr">
              <a:buNone/>
              <a:defRPr sz="1800" b="0" i="0">
                <a:latin typeface="Calibri" panose="020F0502020204030204" pitchFamily="34" charset="0"/>
              </a:defRPr>
            </a:lvl1pPr>
          </a:lstStyle>
          <a:p>
            <a:r>
              <a:rPr lang="en-US"/>
              <a:t>Click icon to add picture</a:t>
            </a:r>
          </a:p>
        </p:txBody>
      </p:sp>
    </p:spTree>
    <p:extLst>
      <p:ext uri="{BB962C8B-B14F-4D97-AF65-F5344CB8AC3E}">
        <p14:creationId xmlns:p14="http://schemas.microsoft.com/office/powerpoint/2010/main" val="2608337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ver">
    <p:spTree>
      <p:nvGrpSpPr>
        <p:cNvPr id="1" name=""/>
        <p:cNvGrpSpPr/>
        <p:nvPr/>
      </p:nvGrpSpPr>
      <p:grpSpPr>
        <a:xfrm>
          <a:off x="0" y="0"/>
          <a:ext cx="0" cy="0"/>
          <a:chOff x="0" y="0"/>
          <a:chExt cx="0" cy="0"/>
        </a:xfrm>
      </p:grpSpPr>
      <p:sp>
        <p:nvSpPr>
          <p:cNvPr id="13" name="Picture Placeholder 12"/>
          <p:cNvSpPr>
            <a:spLocks noGrp="1"/>
          </p:cNvSpPr>
          <p:nvPr>
            <p:ph type="pic" sz="quarter" idx="15"/>
          </p:nvPr>
        </p:nvSpPr>
        <p:spPr>
          <a:xfrm>
            <a:off x="5074682" y="0"/>
            <a:ext cx="7130634" cy="6858000"/>
          </a:xfrm>
          <a:custGeom>
            <a:avLst/>
            <a:gdLst>
              <a:gd name="connsiteX0" fmla="*/ 4076915 w 14255696"/>
              <a:gd name="connsiteY0" fmla="*/ 1625600 h 13716000"/>
              <a:gd name="connsiteX1" fmla="*/ 4102046 w 14255696"/>
              <a:gd name="connsiteY1" fmla="*/ 1665723 h 13716000"/>
              <a:gd name="connsiteX2" fmla="*/ 4102046 w 14255696"/>
              <a:gd name="connsiteY2" fmla="*/ 1625600 h 13716000"/>
              <a:gd name="connsiteX3" fmla="*/ 0 w 14255696"/>
              <a:gd name="connsiteY3" fmla="*/ 0 h 13716000"/>
              <a:gd name="connsiteX4" fmla="*/ 2578046 w 14255696"/>
              <a:gd name="connsiteY4" fmla="*/ 0 h 13716000"/>
              <a:gd name="connsiteX5" fmla="*/ 14255696 w 14255696"/>
              <a:gd name="connsiteY5" fmla="*/ 0 h 13716000"/>
              <a:gd name="connsiteX6" fmla="*/ 14255696 w 14255696"/>
              <a:gd name="connsiteY6" fmla="*/ 13716000 h 13716000"/>
              <a:gd name="connsiteX7" fmla="*/ 2823040 w 14255696"/>
              <a:gd name="connsiteY7" fmla="*/ 13715999 h 13716000"/>
              <a:gd name="connsiteX8" fmla="*/ 2578046 w 14255696"/>
              <a:gd name="connsiteY8" fmla="*/ 13715999 h 13716000"/>
              <a:gd name="connsiteX9" fmla="*/ 178996 w 14255696"/>
              <a:gd name="connsiteY9" fmla="*/ 13715999 h 13716000"/>
              <a:gd name="connsiteX10" fmla="*/ 202120 w 14255696"/>
              <a:gd name="connsiteY10" fmla="*/ 13710319 h 13716000"/>
              <a:gd name="connsiteX11" fmla="*/ 4059278 w 14255696"/>
              <a:gd name="connsiteY11" fmla="*/ 6666167 h 13716000"/>
              <a:gd name="connsiteX12" fmla="*/ 98188 w 14255696"/>
              <a:gd name="connsiteY12" fmla="*/ 24318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5696" h="13716000">
                <a:moveTo>
                  <a:pt x="4076915" y="1625600"/>
                </a:moveTo>
                <a:lnTo>
                  <a:pt x="4102046" y="1665723"/>
                </a:lnTo>
                <a:lnTo>
                  <a:pt x="4102046" y="1625600"/>
                </a:lnTo>
                <a:close/>
                <a:moveTo>
                  <a:pt x="0" y="0"/>
                </a:moveTo>
                <a:lnTo>
                  <a:pt x="2578046" y="0"/>
                </a:lnTo>
                <a:lnTo>
                  <a:pt x="14255696" y="0"/>
                </a:lnTo>
                <a:lnTo>
                  <a:pt x="14255696" y="13716000"/>
                </a:lnTo>
                <a:lnTo>
                  <a:pt x="2823040" y="13715999"/>
                </a:lnTo>
                <a:lnTo>
                  <a:pt x="2578046" y="13715999"/>
                </a:lnTo>
                <a:lnTo>
                  <a:pt x="178996" y="13715999"/>
                </a:lnTo>
                <a:lnTo>
                  <a:pt x="202120" y="13710319"/>
                </a:lnTo>
                <a:cubicBezTo>
                  <a:pt x="2491786" y="12987451"/>
                  <a:pt x="4133490" y="10049963"/>
                  <a:pt x="4059278" y="6666167"/>
                </a:cubicBezTo>
                <a:cubicBezTo>
                  <a:pt x="3986798" y="3361240"/>
                  <a:pt x="2304610" y="650391"/>
                  <a:pt x="98188" y="24318"/>
                </a:cubicBez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Calibri" panose="020F0502020204030204" pitchFamily="34" charset="0"/>
                <a:ea typeface="Open Sans Light" charset="0"/>
                <a:cs typeface="Calibri" panose="020F0502020204030204" pitchFamily="34" charset="0"/>
              </a:defRPr>
            </a:lvl1pPr>
          </a:lstStyle>
          <a:p>
            <a:endParaRPr lang="en-US"/>
          </a:p>
        </p:txBody>
      </p:sp>
    </p:spTree>
    <p:extLst>
      <p:ext uri="{BB962C8B-B14F-4D97-AF65-F5344CB8AC3E}">
        <p14:creationId xmlns:p14="http://schemas.microsoft.com/office/powerpoint/2010/main" val="2809487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Cover">
    <p:bg>
      <p:bgPr>
        <a:solidFill>
          <a:schemeClr val="accent2"/>
        </a:solidFill>
        <a:effectLst/>
      </p:bgPr>
    </p:bg>
    <p:spTree>
      <p:nvGrpSpPr>
        <p:cNvPr id="1" name=""/>
        <p:cNvGrpSpPr/>
        <p:nvPr/>
      </p:nvGrpSpPr>
      <p:grpSpPr>
        <a:xfrm>
          <a:off x="0" y="0"/>
          <a:ext cx="0" cy="0"/>
          <a:chOff x="0" y="0"/>
          <a:chExt cx="0" cy="0"/>
        </a:xfrm>
      </p:grpSpPr>
      <p:sp>
        <p:nvSpPr>
          <p:cNvPr id="13" name="Picture Placeholder 12"/>
          <p:cNvSpPr>
            <a:spLocks noGrp="1"/>
          </p:cNvSpPr>
          <p:nvPr>
            <p:ph type="pic" sz="quarter" idx="15"/>
          </p:nvPr>
        </p:nvSpPr>
        <p:spPr>
          <a:xfrm>
            <a:off x="5074682" y="0"/>
            <a:ext cx="7130634" cy="6858000"/>
          </a:xfrm>
          <a:custGeom>
            <a:avLst/>
            <a:gdLst>
              <a:gd name="connsiteX0" fmla="*/ 4076915 w 14255696"/>
              <a:gd name="connsiteY0" fmla="*/ 1625600 h 13716000"/>
              <a:gd name="connsiteX1" fmla="*/ 4102046 w 14255696"/>
              <a:gd name="connsiteY1" fmla="*/ 1665723 h 13716000"/>
              <a:gd name="connsiteX2" fmla="*/ 4102046 w 14255696"/>
              <a:gd name="connsiteY2" fmla="*/ 1625600 h 13716000"/>
              <a:gd name="connsiteX3" fmla="*/ 0 w 14255696"/>
              <a:gd name="connsiteY3" fmla="*/ 0 h 13716000"/>
              <a:gd name="connsiteX4" fmla="*/ 2578046 w 14255696"/>
              <a:gd name="connsiteY4" fmla="*/ 0 h 13716000"/>
              <a:gd name="connsiteX5" fmla="*/ 14255696 w 14255696"/>
              <a:gd name="connsiteY5" fmla="*/ 0 h 13716000"/>
              <a:gd name="connsiteX6" fmla="*/ 14255696 w 14255696"/>
              <a:gd name="connsiteY6" fmla="*/ 13716000 h 13716000"/>
              <a:gd name="connsiteX7" fmla="*/ 2823040 w 14255696"/>
              <a:gd name="connsiteY7" fmla="*/ 13715999 h 13716000"/>
              <a:gd name="connsiteX8" fmla="*/ 2578046 w 14255696"/>
              <a:gd name="connsiteY8" fmla="*/ 13715999 h 13716000"/>
              <a:gd name="connsiteX9" fmla="*/ 178996 w 14255696"/>
              <a:gd name="connsiteY9" fmla="*/ 13715999 h 13716000"/>
              <a:gd name="connsiteX10" fmla="*/ 202120 w 14255696"/>
              <a:gd name="connsiteY10" fmla="*/ 13710319 h 13716000"/>
              <a:gd name="connsiteX11" fmla="*/ 4059278 w 14255696"/>
              <a:gd name="connsiteY11" fmla="*/ 6666167 h 13716000"/>
              <a:gd name="connsiteX12" fmla="*/ 98188 w 14255696"/>
              <a:gd name="connsiteY12" fmla="*/ 24318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5696" h="13716000">
                <a:moveTo>
                  <a:pt x="4076915" y="1625600"/>
                </a:moveTo>
                <a:lnTo>
                  <a:pt x="4102046" y="1665723"/>
                </a:lnTo>
                <a:lnTo>
                  <a:pt x="4102046" y="1625600"/>
                </a:lnTo>
                <a:close/>
                <a:moveTo>
                  <a:pt x="0" y="0"/>
                </a:moveTo>
                <a:lnTo>
                  <a:pt x="2578046" y="0"/>
                </a:lnTo>
                <a:lnTo>
                  <a:pt x="14255696" y="0"/>
                </a:lnTo>
                <a:lnTo>
                  <a:pt x="14255696" y="13716000"/>
                </a:lnTo>
                <a:lnTo>
                  <a:pt x="2823040" y="13715999"/>
                </a:lnTo>
                <a:lnTo>
                  <a:pt x="2578046" y="13715999"/>
                </a:lnTo>
                <a:lnTo>
                  <a:pt x="178996" y="13715999"/>
                </a:lnTo>
                <a:lnTo>
                  <a:pt x="202120" y="13710319"/>
                </a:lnTo>
                <a:cubicBezTo>
                  <a:pt x="2491786" y="12987451"/>
                  <a:pt x="4133490" y="10049963"/>
                  <a:pt x="4059278" y="6666167"/>
                </a:cubicBezTo>
                <a:cubicBezTo>
                  <a:pt x="3986798" y="3361240"/>
                  <a:pt x="2304610" y="650391"/>
                  <a:pt x="98188" y="24318"/>
                </a:cubicBezTo>
                <a:close/>
              </a:path>
            </a:pathLst>
          </a:custGeom>
          <a:solidFill>
            <a:schemeClr val="bg1">
              <a:lumMod val="95000"/>
            </a:schemeClr>
          </a:solidFill>
          <a:effectLst/>
        </p:spPr>
        <p:txBody>
          <a:bodyPr wrap="square">
            <a:noAutofit/>
          </a:bodyPr>
          <a:lstStyle>
            <a:lvl1pPr marL="0" indent="0">
              <a:buNone/>
              <a:defRPr sz="1300" b="0" i="0">
                <a:ln>
                  <a:noFill/>
                </a:ln>
                <a:solidFill>
                  <a:schemeClr val="bg1">
                    <a:lumMod val="85000"/>
                  </a:schemeClr>
                </a:solidFill>
                <a:latin typeface="Calibri" panose="020F0502020204030204" pitchFamily="34" charset="0"/>
                <a:ea typeface="Open Sans Light" charset="0"/>
                <a:cs typeface="Calibri" panose="020F0502020204030204" pitchFamily="34" charset="0"/>
              </a:defRPr>
            </a:lvl1pPr>
          </a:lstStyle>
          <a:p>
            <a:endParaRPr lang="en-US"/>
          </a:p>
        </p:txBody>
      </p:sp>
      <p:sp>
        <p:nvSpPr>
          <p:cNvPr id="5" name="object 11">
            <a:extLst>
              <a:ext uri="{FF2B5EF4-FFF2-40B4-BE49-F238E27FC236}">
                <a16:creationId xmlns:a16="http://schemas.microsoft.com/office/drawing/2014/main" id="{C476DD51-FE81-B742-AE62-1986BE724FA3}"/>
              </a:ext>
            </a:extLst>
          </p:cNvPr>
          <p:cNvSpPr/>
          <p:nvPr userDrawn="1"/>
        </p:nvSpPr>
        <p:spPr>
          <a:xfrm>
            <a:off x="424401" y="5976909"/>
            <a:ext cx="1404638" cy="596084"/>
          </a:xfrm>
          <a:prstGeom prst="rect">
            <a:avLst/>
          </a:prstGeom>
          <a:blipFill>
            <a:blip r:embed="rId2" cstate="screen">
              <a:extLst>
                <a:ext uri="{28A0092B-C50C-407E-A947-70E740481C1C}">
                  <a14:useLocalDpi xmlns:a14="http://schemas.microsoft.com/office/drawing/2010/main"/>
                </a:ext>
              </a:extLst>
            </a:blip>
            <a:stretch>
              <a:fillRect/>
            </a:stretch>
          </a:blipFill>
        </p:spPr>
        <p:txBody>
          <a:bodyPr wrap="square" lIns="0" tIns="0" rIns="0" bIns="0" rtlCol="0"/>
          <a:lstStyle/>
          <a:p>
            <a:endParaRPr sz="1800" b="0" i="0">
              <a:latin typeface="Calibri" panose="020F0502020204030204" pitchFamily="34" charset="0"/>
            </a:endParaRPr>
          </a:p>
        </p:txBody>
      </p:sp>
      <p:sp>
        <p:nvSpPr>
          <p:cNvPr id="4" name="Rectangle 3">
            <a:extLst>
              <a:ext uri="{FF2B5EF4-FFF2-40B4-BE49-F238E27FC236}">
                <a16:creationId xmlns:a16="http://schemas.microsoft.com/office/drawing/2014/main" id="{15A77DC6-C995-334E-B014-2F53B717C728}"/>
              </a:ext>
            </a:extLst>
          </p:cNvPr>
          <p:cNvSpPr/>
          <p:nvPr userDrawn="1"/>
        </p:nvSpPr>
        <p:spPr>
          <a:xfrm>
            <a:off x="293952" y="5666015"/>
            <a:ext cx="3886706" cy="9069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38805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5A08-14AD-4A66-8B67-CE37E463D424}"/>
              </a:ext>
            </a:extLst>
          </p:cNvPr>
          <p:cNvSpPr>
            <a:spLocks noGrp="1"/>
          </p:cNvSpPr>
          <p:nvPr>
            <p:ph type="title"/>
          </p:nvPr>
        </p:nvSpPr>
        <p:spPr>
          <a:xfrm>
            <a:off x="3009062" y="1328688"/>
            <a:ext cx="6743349" cy="1325563"/>
          </a:xfrm>
          <a:prstGeom prst="rect">
            <a:avLst/>
          </a:prstGeom>
        </p:spPr>
        <p:txBody>
          <a:bodyPr/>
          <a:lstStyle>
            <a:lvl1pPr>
              <a:defRPr b="0" i="0">
                <a:latin typeface="Calibri" panose="020F0502020204030204"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6D0061CF-1A99-42E6-9CD9-F7A25E2A2963}"/>
              </a:ext>
            </a:extLst>
          </p:cNvPr>
          <p:cNvSpPr>
            <a:spLocks noGrp="1"/>
          </p:cNvSpPr>
          <p:nvPr>
            <p:ph type="dt" sz="half" idx="10"/>
          </p:nvPr>
        </p:nvSpPr>
        <p:spPr>
          <a:xfrm>
            <a:off x="9554235" y="6356351"/>
            <a:ext cx="981398" cy="365125"/>
          </a:xfrm>
          <a:prstGeom prst="rect">
            <a:avLst/>
          </a:prstGeom>
        </p:spPr>
        <p:txBody>
          <a:bodyPr/>
          <a:lstStyle>
            <a:lvl1pPr>
              <a:defRPr b="0" i="0">
                <a:latin typeface="Calibri" panose="020F0502020204030204" pitchFamily="34" charset="0"/>
              </a:defRPr>
            </a:lvl1pPr>
          </a:lstStyle>
          <a:p>
            <a:fld id="{272DA755-845C-4FF9-B7D5-F897DF704572}" type="datetime1">
              <a:rPr lang="en-US" smtClean="0"/>
              <a:pPr/>
              <a:t>4/4/2023</a:t>
            </a:fld>
            <a:endParaRPr lang="en-US"/>
          </a:p>
        </p:txBody>
      </p:sp>
      <p:sp>
        <p:nvSpPr>
          <p:cNvPr id="4" name="Slide Number Placeholder 3">
            <a:extLst>
              <a:ext uri="{FF2B5EF4-FFF2-40B4-BE49-F238E27FC236}">
                <a16:creationId xmlns:a16="http://schemas.microsoft.com/office/drawing/2014/main" id="{392554A0-64A8-4B03-B8AE-D20132A64E86}"/>
              </a:ext>
            </a:extLst>
          </p:cNvPr>
          <p:cNvSpPr>
            <a:spLocks noGrp="1"/>
          </p:cNvSpPr>
          <p:nvPr>
            <p:ph type="sldNum" sz="quarter" idx="11"/>
          </p:nvPr>
        </p:nvSpPr>
        <p:spPr>
          <a:xfrm>
            <a:off x="10535633" y="6356351"/>
            <a:ext cx="819646" cy="365125"/>
          </a:xfrm>
          <a:prstGeom prst="rect">
            <a:avLst/>
          </a:prstGeom>
        </p:spPr>
        <p:txBody>
          <a:bodyPr/>
          <a:lstStyle>
            <a:lvl1pPr>
              <a:defRPr b="0" i="0">
                <a:latin typeface="Calibri" panose="020F0502020204030204" pitchFamily="34" charset="0"/>
              </a:defRPr>
            </a:lvl1pPr>
          </a:lstStyle>
          <a:p>
            <a:fld id="{38310BF7-C8F2-46EA-8B7F-13188B1D4806}" type="slidenum">
              <a:rPr lang="en-US" smtClean="0"/>
              <a:pPr/>
              <a:t>‹#›</a:t>
            </a:fld>
            <a:endParaRPr lang="en-US"/>
          </a:p>
        </p:txBody>
      </p:sp>
      <p:pic>
        <p:nvPicPr>
          <p:cNvPr id="6" name="Picture 5" descr="A picture containing sky, outdoor&#10;&#10;Description automatically generated">
            <a:extLst>
              <a:ext uri="{FF2B5EF4-FFF2-40B4-BE49-F238E27FC236}">
                <a16:creationId xmlns:a16="http://schemas.microsoft.com/office/drawing/2014/main" id="{20A168DF-1DFC-4066-B5EB-F4280467D84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7876" y="117988"/>
            <a:ext cx="3340815" cy="3938197"/>
          </a:xfrm>
          <a:prstGeom prst="rect">
            <a:avLst/>
          </a:prstGeom>
        </p:spPr>
      </p:pic>
      <p:sp>
        <p:nvSpPr>
          <p:cNvPr id="8" name="Text Placeholder 7">
            <a:extLst>
              <a:ext uri="{FF2B5EF4-FFF2-40B4-BE49-F238E27FC236}">
                <a16:creationId xmlns:a16="http://schemas.microsoft.com/office/drawing/2014/main" id="{1A9F2932-0D4B-41ED-8339-6EFD7CAEEE96}"/>
              </a:ext>
            </a:extLst>
          </p:cNvPr>
          <p:cNvSpPr>
            <a:spLocks noGrp="1"/>
          </p:cNvSpPr>
          <p:nvPr>
            <p:ph type="body" sz="quarter" idx="12"/>
          </p:nvPr>
        </p:nvSpPr>
        <p:spPr>
          <a:xfrm>
            <a:off x="3578691" y="2989264"/>
            <a:ext cx="6173004" cy="2930525"/>
          </a:xfrm>
          <a:prstGeom prst="rect">
            <a:avLst/>
          </a:prstGeom>
        </p:spPr>
        <p:txBody>
          <a:bodyPr/>
          <a:lstStyle>
            <a:lvl1pPr>
              <a:defRPr b="0" i="0">
                <a:latin typeface="Calibri" panose="020F0502020204030204" pitchFamily="34" charset="0"/>
              </a:defRPr>
            </a:lvl1pPr>
            <a:lvl2pPr>
              <a:defRPr b="0" i="0">
                <a:latin typeface="Calibri" panose="020F0502020204030204" pitchFamily="34" charset="0"/>
              </a:defRPr>
            </a:lvl2pPr>
            <a:lvl3pPr>
              <a:defRPr b="0" i="0">
                <a:latin typeface="Calibri" panose="020F0502020204030204" pitchFamily="34" charset="0"/>
              </a:defRPr>
            </a:lvl3pPr>
            <a:lvl4pPr>
              <a:defRPr b="0" i="0">
                <a:latin typeface="Calibri" panose="020F0502020204030204" pitchFamily="34" charset="0"/>
              </a:defRPr>
            </a:lvl4pPr>
            <a:lvl5pPr>
              <a:defRPr b="0" i="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1832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309" y="365126"/>
            <a:ext cx="10516970" cy="664536"/>
          </a:xfrm>
          <a:prstGeom prst="rect">
            <a:avLst/>
          </a:prstGeom>
        </p:spPr>
        <p:txBody>
          <a:bodyPr/>
          <a:lstStyle>
            <a:lvl1pPr>
              <a:defRPr b="0" i="0">
                <a:latin typeface="Calibri" panose="020F0502020204030204" pitchFamily="34" charset="0"/>
              </a:defRPr>
            </a:lvl1pPr>
          </a:lstStyle>
          <a:p>
            <a:r>
              <a:rPr lang="en-US"/>
              <a:t>Click to edit Master title style</a:t>
            </a:r>
          </a:p>
        </p:txBody>
      </p:sp>
      <p:sp>
        <p:nvSpPr>
          <p:cNvPr id="3" name="Date Placeholder 2"/>
          <p:cNvSpPr>
            <a:spLocks noGrp="1"/>
          </p:cNvSpPr>
          <p:nvPr>
            <p:ph type="dt" sz="half" idx="10"/>
          </p:nvPr>
        </p:nvSpPr>
        <p:spPr>
          <a:xfrm>
            <a:off x="9554235" y="6356351"/>
            <a:ext cx="981398" cy="365125"/>
          </a:xfrm>
          <a:prstGeom prst="rect">
            <a:avLst/>
          </a:prstGeom>
        </p:spPr>
        <p:txBody>
          <a:bodyPr/>
          <a:lstStyle>
            <a:lvl1pPr>
              <a:defRPr b="0" i="0">
                <a:latin typeface="Calibri" panose="020F0502020204030204" pitchFamily="34" charset="0"/>
              </a:defRPr>
            </a:lvl1pPr>
          </a:lstStyle>
          <a:p>
            <a:fld id="{5BC17247-5D6A-40C5-B7B6-DC5CFB3F2A31}" type="datetime1">
              <a:rPr lang="en-US" smtClean="0"/>
              <a:pPr/>
              <a:t>4/4/2023</a:t>
            </a:fld>
            <a:endParaRPr lang="en-US"/>
          </a:p>
        </p:txBody>
      </p:sp>
      <p:sp>
        <p:nvSpPr>
          <p:cNvPr id="5" name="Slide Number Placeholder 4"/>
          <p:cNvSpPr>
            <a:spLocks noGrp="1"/>
          </p:cNvSpPr>
          <p:nvPr>
            <p:ph type="sldNum" sz="quarter" idx="12"/>
          </p:nvPr>
        </p:nvSpPr>
        <p:spPr>
          <a:xfrm>
            <a:off x="10535633" y="6356351"/>
            <a:ext cx="819646" cy="365125"/>
          </a:xfrm>
          <a:prstGeom prst="rect">
            <a:avLst/>
          </a:prstGeom>
        </p:spPr>
        <p:txBody>
          <a:bodyPr/>
          <a:lstStyle>
            <a:lvl1pPr>
              <a:defRPr b="0" i="0">
                <a:latin typeface="Calibri" panose="020F0502020204030204" pitchFamily="34" charset="0"/>
              </a:defRPr>
            </a:lvl1pPr>
          </a:lstStyle>
          <a:p>
            <a:fld id="{38310BF7-C8F2-46EA-8B7F-13188B1D4806}" type="slidenum">
              <a:rPr lang="en-US" smtClean="0"/>
              <a:pPr/>
              <a:t>‹#›</a:t>
            </a:fld>
            <a:endParaRPr lang="en-US"/>
          </a:p>
        </p:txBody>
      </p:sp>
      <p:sp>
        <p:nvSpPr>
          <p:cNvPr id="7" name="Text Placeholder 6">
            <a:extLst>
              <a:ext uri="{FF2B5EF4-FFF2-40B4-BE49-F238E27FC236}">
                <a16:creationId xmlns:a16="http://schemas.microsoft.com/office/drawing/2014/main" id="{0B6433D6-39D6-443F-BD87-C00CDD067216}"/>
              </a:ext>
            </a:extLst>
          </p:cNvPr>
          <p:cNvSpPr>
            <a:spLocks noGrp="1"/>
          </p:cNvSpPr>
          <p:nvPr>
            <p:ph type="body" sz="quarter" idx="13"/>
          </p:nvPr>
        </p:nvSpPr>
        <p:spPr>
          <a:xfrm>
            <a:off x="954213" y="1390650"/>
            <a:ext cx="10661450" cy="4368800"/>
          </a:xfrm>
          <a:prstGeom prst="rect">
            <a:avLst/>
          </a:prstGeom>
        </p:spPr>
        <p:txBody>
          <a:bodyPr/>
          <a:lstStyle>
            <a:lvl1pPr>
              <a:defRPr b="0" i="0">
                <a:latin typeface="Calibri" panose="020F0502020204030204" pitchFamily="34" charset="0"/>
              </a:defRPr>
            </a:lvl1pPr>
            <a:lvl2pPr>
              <a:buClr>
                <a:srgbClr val="4A498E"/>
              </a:buClr>
              <a:defRPr b="0" i="0">
                <a:latin typeface="Calibri" panose="020F0502020204030204" pitchFamily="34" charset="0"/>
              </a:defRPr>
            </a:lvl2pPr>
            <a:lvl3pPr marL="1143000" indent="-228600">
              <a:buClr>
                <a:srgbClr val="4A498E"/>
              </a:buClr>
              <a:buFontTx/>
              <a:buChar char="-"/>
              <a:defRPr b="0" i="0">
                <a:latin typeface="Calibri" panose="020F0502020204030204" pitchFamily="34" charset="0"/>
              </a:defRPr>
            </a:lvl3pPr>
            <a:lvl4pPr>
              <a:buClr>
                <a:srgbClr val="4A498E"/>
              </a:buClr>
              <a:defRPr b="0" i="0">
                <a:latin typeface="Calibri" panose="020F0502020204030204" pitchFamily="34" charset="0"/>
              </a:defRPr>
            </a:lvl4pPr>
            <a:lvl5pPr marL="2057400" indent="-228600">
              <a:buClr>
                <a:srgbClr val="4A498E"/>
              </a:buClr>
              <a:buFont typeface="Calibri" panose="020F0502020204030204" pitchFamily="34" charset="0"/>
              <a:buChar char="-"/>
              <a:defRPr b="0" i="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966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AAABCF50-F290-4955-B8A6-47F3BE89C1F2}"/>
              </a:ext>
            </a:extLst>
          </p:cNvPr>
          <p:cNvSpPr>
            <a:spLocks noGrp="1"/>
          </p:cNvSpPr>
          <p:nvPr>
            <p:ph type="sldNum" sz="quarter" idx="4"/>
          </p:nvPr>
        </p:nvSpPr>
        <p:spPr>
          <a:xfrm>
            <a:off x="10535633" y="6356351"/>
            <a:ext cx="819646" cy="365125"/>
          </a:xfrm>
          <a:prstGeom prst="rect">
            <a:avLst/>
          </a:prstGeom>
        </p:spPr>
        <p:txBody>
          <a:bodyPr vert="horz" lIns="91440" tIns="45720" rIns="91440" bIns="45720" rtlCol="0" anchor="ctr"/>
          <a:lstStyle>
            <a:lvl1pPr algn="r">
              <a:defRPr sz="1200" b="0" i="0">
                <a:solidFill>
                  <a:schemeClr val="tx1">
                    <a:tint val="75000"/>
                  </a:schemeClr>
                </a:solidFill>
                <a:latin typeface="Calibri" panose="020F0502020204030204" pitchFamily="34" charset="0"/>
              </a:defRPr>
            </a:lvl1pPr>
          </a:lstStyle>
          <a:p>
            <a:fld id="{38310BF7-C8F2-46EA-8B7F-13188B1D4806}" type="slidenum">
              <a:rPr lang="en-US" smtClean="0"/>
              <a:pPr/>
              <a:t>‹#›</a:t>
            </a:fld>
            <a:endParaRPr lang="en-US"/>
          </a:p>
        </p:txBody>
      </p:sp>
    </p:spTree>
    <p:extLst>
      <p:ext uri="{BB962C8B-B14F-4D97-AF65-F5344CB8AC3E}">
        <p14:creationId xmlns:p14="http://schemas.microsoft.com/office/powerpoint/2010/main" val="1368689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9431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96795" y="0"/>
            <a:ext cx="4877435" cy="6858000"/>
          </a:xfrm>
          <a:custGeom>
            <a:avLst/>
            <a:gdLst>
              <a:gd name="connsiteX0" fmla="*/ 0 w 4876800"/>
              <a:gd name="connsiteY0" fmla="*/ 0 h 6858000"/>
              <a:gd name="connsiteX1" fmla="*/ 4876800 w 4876800"/>
              <a:gd name="connsiteY1" fmla="*/ 0 h 6858000"/>
              <a:gd name="connsiteX2" fmla="*/ 4876800 w 4876800"/>
              <a:gd name="connsiteY2" fmla="*/ 6858000 h 6858000"/>
              <a:gd name="connsiteX3" fmla="*/ 0 w 48768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876800" h="6858000">
                <a:moveTo>
                  <a:pt x="0" y="0"/>
                </a:moveTo>
                <a:lnTo>
                  <a:pt x="4876800" y="0"/>
                </a:lnTo>
                <a:lnTo>
                  <a:pt x="4876800" y="6858000"/>
                </a:lnTo>
                <a:lnTo>
                  <a:pt x="0" y="6858000"/>
                </a:lnTo>
                <a:close/>
              </a:path>
            </a:pathLst>
          </a:custGeom>
          <a:pattFill prst="divot">
            <a:fgClr>
              <a:srgbClr val="00B0F0"/>
            </a:fgClr>
            <a:bgClr>
              <a:schemeClr val="bg1"/>
            </a:bgClr>
          </a:pattFill>
        </p:spPr>
        <p:txBody>
          <a:bodyPr wrap="square" anchor="ctr">
            <a:noAutofit/>
          </a:bodyPr>
          <a:lstStyle>
            <a:lvl1pPr marL="0" indent="0" algn="ctr">
              <a:buNone/>
              <a:defRPr sz="1800" b="0" i="0">
                <a:latin typeface="Calibri" panose="020F0502020204030204" pitchFamily="34" charset="0"/>
              </a:defRPr>
            </a:lvl1pPr>
          </a:lstStyle>
          <a:p>
            <a:r>
              <a:rPr lang="en-US"/>
              <a:t>Click icon to add picture</a:t>
            </a:r>
          </a:p>
        </p:txBody>
      </p:sp>
    </p:spTree>
    <p:extLst>
      <p:ext uri="{BB962C8B-B14F-4D97-AF65-F5344CB8AC3E}">
        <p14:creationId xmlns:p14="http://schemas.microsoft.com/office/powerpoint/2010/main" val="2255276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838309" y="365126"/>
            <a:ext cx="10516970" cy="664536"/>
          </a:xfrm>
          <a:prstGeom prst="rect">
            <a:avLst/>
          </a:prstGeom>
        </p:spPr>
        <p:txBody>
          <a:bodyPr lIns="0" tIns="0" rIns="0" bIns="0"/>
          <a:lstStyle>
            <a:lvl1pPr>
              <a:defRPr sz="2800" b="0" i="0">
                <a:solidFill>
                  <a:srgbClr val="586069"/>
                </a:solidFill>
                <a:latin typeface="Calibri" panose="020F0502020204030204" pitchFamily="34" charset="0"/>
                <a:cs typeface="Segoe UI"/>
              </a:defRPr>
            </a:lvl1pPr>
          </a:lstStyle>
          <a:p>
            <a:endParaRPr/>
          </a:p>
        </p:txBody>
      </p:sp>
    </p:spTree>
    <p:extLst>
      <p:ext uri="{BB962C8B-B14F-4D97-AF65-F5344CB8AC3E}">
        <p14:creationId xmlns:p14="http://schemas.microsoft.com/office/powerpoint/2010/main" val="2719094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ACF4879F-5AA8-AD01-0537-346180269EE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939179" y="6473337"/>
            <a:ext cx="617985" cy="206891"/>
          </a:xfrm>
          <a:prstGeom prst="rect">
            <a:avLst/>
          </a:prstGeom>
        </p:spPr>
      </p:pic>
      <p:sp>
        <p:nvSpPr>
          <p:cNvPr id="3" name="TextBox 2">
            <a:extLst>
              <a:ext uri="{FF2B5EF4-FFF2-40B4-BE49-F238E27FC236}">
                <a16:creationId xmlns:a16="http://schemas.microsoft.com/office/drawing/2014/main" id="{8184155E-167E-5633-5688-849E926D122E}"/>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accent6"/>
                </a:solidFill>
                <a:effectLst/>
                <a:latin typeface="+mn-lt"/>
              </a:rPr>
              <a:t>Copyright 2023 Blend360.</a:t>
            </a:r>
            <a:endParaRPr lang="en-IN" sz="700">
              <a:solidFill>
                <a:schemeClr val="accent6"/>
              </a:solidFill>
              <a:latin typeface="+mn-lt"/>
            </a:endParaRPr>
          </a:p>
        </p:txBody>
      </p:sp>
      <p:sp>
        <p:nvSpPr>
          <p:cNvPr id="5" name="Rectangle 4">
            <a:extLst>
              <a:ext uri="{FF2B5EF4-FFF2-40B4-BE49-F238E27FC236}">
                <a16:creationId xmlns:a16="http://schemas.microsoft.com/office/drawing/2014/main" id="{BCE56958-0FA5-9C54-B3B0-5538ED6B4424}"/>
              </a:ext>
            </a:extLst>
          </p:cNvPr>
          <p:cNvSpPr/>
          <p:nvPr userDrawn="1"/>
        </p:nvSpPr>
        <p:spPr>
          <a:xfrm flipV="1">
            <a:off x="1090500" y="1159429"/>
            <a:ext cx="452581" cy="5029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6" name="Title 5">
            <a:extLst>
              <a:ext uri="{FF2B5EF4-FFF2-40B4-BE49-F238E27FC236}">
                <a16:creationId xmlns:a16="http://schemas.microsoft.com/office/drawing/2014/main" id="{9F0AA66C-5128-DD82-AA5C-37E650F48C70}"/>
              </a:ext>
            </a:extLst>
          </p:cNvPr>
          <p:cNvSpPr>
            <a:spLocks noGrp="1"/>
          </p:cNvSpPr>
          <p:nvPr>
            <p:ph type="title"/>
          </p:nvPr>
        </p:nvSpPr>
        <p:spPr>
          <a:xfrm>
            <a:off x="838200" y="1333845"/>
            <a:ext cx="3860549" cy="1325563"/>
          </a:xfrm>
          <a:prstGeom prst="rect">
            <a:avLst/>
          </a:prstGeom>
        </p:spPr>
        <p:txBody>
          <a:bodyPr/>
          <a:lstStyle>
            <a:lvl1pPr>
              <a:defRPr sz="3200"/>
            </a:lvl1pPr>
          </a:lstStyle>
          <a:p>
            <a:r>
              <a:rPr lang="en-US"/>
              <a:t>Click to edit Master title style</a:t>
            </a:r>
            <a:endParaRPr lang="en-IN"/>
          </a:p>
        </p:txBody>
      </p:sp>
    </p:spTree>
    <p:extLst>
      <p:ext uri="{BB962C8B-B14F-4D97-AF65-F5344CB8AC3E}">
        <p14:creationId xmlns:p14="http://schemas.microsoft.com/office/powerpoint/2010/main" val="2245714056"/>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5A08-14AD-4A66-8B67-CE37E463D424}"/>
              </a:ext>
            </a:extLst>
          </p:cNvPr>
          <p:cNvSpPr>
            <a:spLocks noGrp="1"/>
          </p:cNvSpPr>
          <p:nvPr>
            <p:ph type="title"/>
          </p:nvPr>
        </p:nvSpPr>
        <p:spPr>
          <a:xfrm>
            <a:off x="3009062" y="1328688"/>
            <a:ext cx="6743349" cy="1325563"/>
          </a:xfrm>
          <a:prstGeom prst="rect">
            <a:avLst/>
          </a:prstGeom>
        </p:spPr>
        <p:txBody>
          <a:bodyPr/>
          <a:lstStyle>
            <a:lvl1pPr>
              <a:defRPr b="0" i="0">
                <a:latin typeface="Calibri" panose="020F0502020204030204"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6D0061CF-1A99-42E6-9CD9-F7A25E2A2963}"/>
              </a:ext>
            </a:extLst>
          </p:cNvPr>
          <p:cNvSpPr>
            <a:spLocks noGrp="1"/>
          </p:cNvSpPr>
          <p:nvPr>
            <p:ph type="dt" sz="half" idx="10"/>
          </p:nvPr>
        </p:nvSpPr>
        <p:spPr>
          <a:xfrm>
            <a:off x="9554235" y="6356351"/>
            <a:ext cx="981398" cy="365125"/>
          </a:xfrm>
          <a:prstGeom prst="rect">
            <a:avLst/>
          </a:prstGeom>
        </p:spPr>
        <p:txBody>
          <a:bodyPr/>
          <a:lstStyle>
            <a:lvl1pPr>
              <a:defRPr b="0" i="0">
                <a:latin typeface="Calibri" panose="020F0502020204030204" pitchFamily="34" charset="0"/>
              </a:defRPr>
            </a:lvl1pPr>
          </a:lstStyle>
          <a:p>
            <a:fld id="{272DA755-845C-4FF9-B7D5-F897DF704572}" type="datetime1">
              <a:rPr lang="en-US" smtClean="0"/>
              <a:pPr/>
              <a:t>4/4/2023</a:t>
            </a:fld>
            <a:endParaRPr lang="en-US"/>
          </a:p>
        </p:txBody>
      </p:sp>
      <p:sp>
        <p:nvSpPr>
          <p:cNvPr id="4" name="Slide Number Placeholder 3">
            <a:extLst>
              <a:ext uri="{FF2B5EF4-FFF2-40B4-BE49-F238E27FC236}">
                <a16:creationId xmlns:a16="http://schemas.microsoft.com/office/drawing/2014/main" id="{392554A0-64A8-4B03-B8AE-D20132A64E86}"/>
              </a:ext>
            </a:extLst>
          </p:cNvPr>
          <p:cNvSpPr>
            <a:spLocks noGrp="1"/>
          </p:cNvSpPr>
          <p:nvPr>
            <p:ph type="sldNum" sz="quarter" idx="11"/>
          </p:nvPr>
        </p:nvSpPr>
        <p:spPr>
          <a:xfrm>
            <a:off x="10535633" y="6356351"/>
            <a:ext cx="819646" cy="365125"/>
          </a:xfrm>
          <a:prstGeom prst="rect">
            <a:avLst/>
          </a:prstGeom>
        </p:spPr>
        <p:txBody>
          <a:bodyPr/>
          <a:lstStyle>
            <a:lvl1pPr>
              <a:defRPr b="0" i="0">
                <a:latin typeface="Calibri" panose="020F0502020204030204" pitchFamily="34" charset="0"/>
              </a:defRPr>
            </a:lvl1pPr>
          </a:lstStyle>
          <a:p>
            <a:fld id="{38310BF7-C8F2-46EA-8B7F-13188B1D4806}" type="slidenum">
              <a:rPr lang="en-US" smtClean="0"/>
              <a:pPr/>
              <a:t>‹#›</a:t>
            </a:fld>
            <a:endParaRPr lang="en-US"/>
          </a:p>
        </p:txBody>
      </p:sp>
      <p:pic>
        <p:nvPicPr>
          <p:cNvPr id="6" name="Picture 5" descr="A picture containing sky, outdoor&#10;&#10;Description automatically generated">
            <a:extLst>
              <a:ext uri="{FF2B5EF4-FFF2-40B4-BE49-F238E27FC236}">
                <a16:creationId xmlns:a16="http://schemas.microsoft.com/office/drawing/2014/main" id="{20A168DF-1DFC-4066-B5EB-F4280467D84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37876" y="117988"/>
            <a:ext cx="3340815" cy="3938197"/>
          </a:xfrm>
          <a:prstGeom prst="rect">
            <a:avLst/>
          </a:prstGeom>
        </p:spPr>
      </p:pic>
      <p:sp>
        <p:nvSpPr>
          <p:cNvPr id="8" name="Text Placeholder 7">
            <a:extLst>
              <a:ext uri="{FF2B5EF4-FFF2-40B4-BE49-F238E27FC236}">
                <a16:creationId xmlns:a16="http://schemas.microsoft.com/office/drawing/2014/main" id="{1A9F2932-0D4B-41ED-8339-6EFD7CAEEE96}"/>
              </a:ext>
            </a:extLst>
          </p:cNvPr>
          <p:cNvSpPr>
            <a:spLocks noGrp="1"/>
          </p:cNvSpPr>
          <p:nvPr>
            <p:ph type="body" sz="quarter" idx="12"/>
          </p:nvPr>
        </p:nvSpPr>
        <p:spPr>
          <a:xfrm>
            <a:off x="3578691" y="2989264"/>
            <a:ext cx="6173004" cy="2930525"/>
          </a:xfrm>
          <a:prstGeom prst="rect">
            <a:avLst/>
          </a:prstGeom>
        </p:spPr>
        <p:txBody>
          <a:bodyPr/>
          <a:lstStyle>
            <a:lvl1pPr>
              <a:defRPr b="0" i="0">
                <a:latin typeface="Calibri" panose="020F0502020204030204" pitchFamily="34" charset="0"/>
              </a:defRPr>
            </a:lvl1pPr>
            <a:lvl2pPr>
              <a:defRPr b="0" i="0">
                <a:latin typeface="Calibri" panose="020F0502020204030204" pitchFamily="34" charset="0"/>
              </a:defRPr>
            </a:lvl2pPr>
            <a:lvl3pPr>
              <a:defRPr b="0" i="0">
                <a:latin typeface="Calibri" panose="020F0502020204030204" pitchFamily="34" charset="0"/>
              </a:defRPr>
            </a:lvl3pPr>
            <a:lvl4pPr>
              <a:defRPr b="0" i="0">
                <a:latin typeface="Calibri" panose="020F0502020204030204" pitchFamily="34" charset="0"/>
              </a:defRPr>
            </a:lvl4pPr>
            <a:lvl5pPr>
              <a:defRPr b="0" i="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5325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309" y="365126"/>
            <a:ext cx="10516970" cy="664536"/>
          </a:xfrm>
          <a:prstGeom prst="rect">
            <a:avLst/>
          </a:prstGeom>
        </p:spPr>
        <p:txBody>
          <a:bodyPr/>
          <a:lstStyle>
            <a:lvl1pPr>
              <a:defRPr b="0" i="0">
                <a:latin typeface="Calibri" panose="020F0502020204030204" pitchFamily="34" charset="0"/>
              </a:defRPr>
            </a:lvl1pPr>
          </a:lstStyle>
          <a:p>
            <a:r>
              <a:rPr lang="en-US"/>
              <a:t>Click to edit Master title style</a:t>
            </a:r>
          </a:p>
        </p:txBody>
      </p:sp>
      <p:sp>
        <p:nvSpPr>
          <p:cNvPr id="3" name="Date Placeholder 2"/>
          <p:cNvSpPr>
            <a:spLocks noGrp="1"/>
          </p:cNvSpPr>
          <p:nvPr>
            <p:ph type="dt" sz="half" idx="10"/>
          </p:nvPr>
        </p:nvSpPr>
        <p:spPr>
          <a:xfrm>
            <a:off x="9554235" y="6356351"/>
            <a:ext cx="981398" cy="365125"/>
          </a:xfrm>
          <a:prstGeom prst="rect">
            <a:avLst/>
          </a:prstGeom>
        </p:spPr>
        <p:txBody>
          <a:bodyPr/>
          <a:lstStyle>
            <a:lvl1pPr>
              <a:defRPr b="0" i="0">
                <a:latin typeface="Calibri" panose="020F0502020204030204" pitchFamily="34" charset="0"/>
              </a:defRPr>
            </a:lvl1pPr>
          </a:lstStyle>
          <a:p>
            <a:fld id="{5BC17247-5D6A-40C5-B7B6-DC5CFB3F2A31}" type="datetime1">
              <a:rPr lang="en-US" smtClean="0"/>
              <a:pPr/>
              <a:t>4/4/2023</a:t>
            </a:fld>
            <a:endParaRPr lang="en-US"/>
          </a:p>
        </p:txBody>
      </p:sp>
      <p:sp>
        <p:nvSpPr>
          <p:cNvPr id="5" name="Slide Number Placeholder 4"/>
          <p:cNvSpPr>
            <a:spLocks noGrp="1"/>
          </p:cNvSpPr>
          <p:nvPr>
            <p:ph type="sldNum" sz="quarter" idx="12"/>
          </p:nvPr>
        </p:nvSpPr>
        <p:spPr>
          <a:xfrm>
            <a:off x="10535633" y="6356351"/>
            <a:ext cx="819646" cy="365125"/>
          </a:xfrm>
          <a:prstGeom prst="rect">
            <a:avLst/>
          </a:prstGeom>
        </p:spPr>
        <p:txBody>
          <a:bodyPr/>
          <a:lstStyle>
            <a:lvl1pPr>
              <a:defRPr b="0" i="0">
                <a:latin typeface="Calibri" panose="020F0502020204030204" pitchFamily="34" charset="0"/>
              </a:defRPr>
            </a:lvl1pPr>
          </a:lstStyle>
          <a:p>
            <a:fld id="{38310BF7-C8F2-46EA-8B7F-13188B1D4806}" type="slidenum">
              <a:rPr lang="en-US" smtClean="0"/>
              <a:pPr/>
              <a:t>‹#›</a:t>
            </a:fld>
            <a:endParaRPr lang="en-US"/>
          </a:p>
        </p:txBody>
      </p:sp>
      <p:sp>
        <p:nvSpPr>
          <p:cNvPr id="7" name="Text Placeholder 6">
            <a:extLst>
              <a:ext uri="{FF2B5EF4-FFF2-40B4-BE49-F238E27FC236}">
                <a16:creationId xmlns:a16="http://schemas.microsoft.com/office/drawing/2014/main" id="{0B6433D6-39D6-443F-BD87-C00CDD067216}"/>
              </a:ext>
            </a:extLst>
          </p:cNvPr>
          <p:cNvSpPr>
            <a:spLocks noGrp="1"/>
          </p:cNvSpPr>
          <p:nvPr>
            <p:ph type="body" sz="quarter" idx="13"/>
          </p:nvPr>
        </p:nvSpPr>
        <p:spPr>
          <a:xfrm>
            <a:off x="954213" y="1390650"/>
            <a:ext cx="10661450" cy="4368800"/>
          </a:xfrm>
          <a:prstGeom prst="rect">
            <a:avLst/>
          </a:prstGeom>
        </p:spPr>
        <p:txBody>
          <a:bodyPr/>
          <a:lstStyle>
            <a:lvl1pPr>
              <a:defRPr b="0" i="0">
                <a:latin typeface="Calibri" panose="020F0502020204030204" pitchFamily="34" charset="0"/>
              </a:defRPr>
            </a:lvl1pPr>
            <a:lvl2pPr>
              <a:buClr>
                <a:srgbClr val="4A498E"/>
              </a:buClr>
              <a:defRPr b="0" i="0">
                <a:latin typeface="Calibri" panose="020F0502020204030204" pitchFamily="34" charset="0"/>
              </a:defRPr>
            </a:lvl2pPr>
            <a:lvl3pPr marL="1143000" indent="-228600">
              <a:buClr>
                <a:srgbClr val="4A498E"/>
              </a:buClr>
              <a:buFontTx/>
              <a:buChar char="-"/>
              <a:defRPr b="0" i="0">
                <a:latin typeface="Calibri" panose="020F0502020204030204" pitchFamily="34" charset="0"/>
              </a:defRPr>
            </a:lvl3pPr>
            <a:lvl4pPr>
              <a:buClr>
                <a:srgbClr val="4A498E"/>
              </a:buClr>
              <a:defRPr b="0" i="0">
                <a:latin typeface="Calibri" panose="020F0502020204030204" pitchFamily="34" charset="0"/>
              </a:defRPr>
            </a:lvl4pPr>
            <a:lvl5pPr marL="2057400" indent="-228600">
              <a:buClr>
                <a:srgbClr val="4A498E"/>
              </a:buClr>
              <a:buFont typeface="Calibri" panose="020F0502020204030204" pitchFamily="34" charset="0"/>
              <a:buChar char="-"/>
              <a:defRPr b="0" i="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10042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AAABCF50-F290-4955-B8A6-47F3BE89C1F2}"/>
              </a:ext>
            </a:extLst>
          </p:cNvPr>
          <p:cNvSpPr>
            <a:spLocks noGrp="1"/>
          </p:cNvSpPr>
          <p:nvPr>
            <p:ph type="sldNum" sz="quarter" idx="4"/>
          </p:nvPr>
        </p:nvSpPr>
        <p:spPr>
          <a:xfrm>
            <a:off x="10535633" y="6356351"/>
            <a:ext cx="819646" cy="365125"/>
          </a:xfrm>
          <a:prstGeom prst="rect">
            <a:avLst/>
          </a:prstGeom>
        </p:spPr>
        <p:txBody>
          <a:bodyPr vert="horz" lIns="91440" tIns="45720" rIns="91440" bIns="45720" rtlCol="0" anchor="ctr"/>
          <a:lstStyle>
            <a:lvl1pPr algn="r">
              <a:defRPr sz="1200" b="0" i="0">
                <a:solidFill>
                  <a:schemeClr val="tx1">
                    <a:tint val="75000"/>
                  </a:schemeClr>
                </a:solidFill>
                <a:latin typeface="Calibri" panose="020F0502020204030204" pitchFamily="34" charset="0"/>
              </a:defRPr>
            </a:lvl1pPr>
          </a:lstStyle>
          <a:p>
            <a:fld id="{38310BF7-C8F2-46EA-8B7F-13188B1D4806}" type="slidenum">
              <a:rPr lang="en-US" smtClean="0"/>
              <a:pPr/>
              <a:t>‹#›</a:t>
            </a:fld>
            <a:endParaRPr lang="en-US"/>
          </a:p>
        </p:txBody>
      </p:sp>
    </p:spTree>
    <p:extLst>
      <p:ext uri="{BB962C8B-B14F-4D97-AF65-F5344CB8AC3E}">
        <p14:creationId xmlns:p14="http://schemas.microsoft.com/office/powerpoint/2010/main" val="3397272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6288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96795" y="0"/>
            <a:ext cx="4877435" cy="6858000"/>
          </a:xfrm>
          <a:custGeom>
            <a:avLst/>
            <a:gdLst>
              <a:gd name="connsiteX0" fmla="*/ 0 w 4876800"/>
              <a:gd name="connsiteY0" fmla="*/ 0 h 6858000"/>
              <a:gd name="connsiteX1" fmla="*/ 4876800 w 4876800"/>
              <a:gd name="connsiteY1" fmla="*/ 0 h 6858000"/>
              <a:gd name="connsiteX2" fmla="*/ 4876800 w 4876800"/>
              <a:gd name="connsiteY2" fmla="*/ 6858000 h 6858000"/>
              <a:gd name="connsiteX3" fmla="*/ 0 w 48768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876800" h="6858000">
                <a:moveTo>
                  <a:pt x="0" y="0"/>
                </a:moveTo>
                <a:lnTo>
                  <a:pt x="4876800" y="0"/>
                </a:lnTo>
                <a:lnTo>
                  <a:pt x="4876800" y="6858000"/>
                </a:lnTo>
                <a:lnTo>
                  <a:pt x="0" y="6858000"/>
                </a:lnTo>
                <a:close/>
              </a:path>
            </a:pathLst>
          </a:custGeom>
          <a:pattFill prst="divot">
            <a:fgClr>
              <a:srgbClr val="00B0F0"/>
            </a:fgClr>
            <a:bgClr>
              <a:schemeClr val="bg1"/>
            </a:bgClr>
          </a:pattFill>
        </p:spPr>
        <p:txBody>
          <a:bodyPr wrap="square" anchor="ctr">
            <a:noAutofit/>
          </a:bodyPr>
          <a:lstStyle>
            <a:lvl1pPr marL="0" indent="0" algn="ctr">
              <a:buNone/>
              <a:defRPr sz="1800" b="0" i="0">
                <a:latin typeface="Calibri" panose="020F0502020204030204" pitchFamily="34" charset="0"/>
              </a:defRPr>
            </a:lvl1pPr>
          </a:lstStyle>
          <a:p>
            <a:r>
              <a:rPr lang="en-US"/>
              <a:t>Click icon to add picture</a:t>
            </a:r>
          </a:p>
        </p:txBody>
      </p:sp>
    </p:spTree>
    <p:extLst>
      <p:ext uri="{BB962C8B-B14F-4D97-AF65-F5344CB8AC3E}">
        <p14:creationId xmlns:p14="http://schemas.microsoft.com/office/powerpoint/2010/main" val="1749229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5A08-14AD-4A66-8B67-CE37E463D424}"/>
              </a:ext>
            </a:extLst>
          </p:cNvPr>
          <p:cNvSpPr>
            <a:spLocks noGrp="1"/>
          </p:cNvSpPr>
          <p:nvPr>
            <p:ph type="title"/>
          </p:nvPr>
        </p:nvSpPr>
        <p:spPr>
          <a:xfrm>
            <a:off x="3009062" y="1328688"/>
            <a:ext cx="6743349" cy="1325563"/>
          </a:xfrm>
          <a:prstGeom prst="rect">
            <a:avLst/>
          </a:prstGeom>
        </p:spPr>
        <p:txBody>
          <a:bodyPr/>
          <a:lstStyle>
            <a:lvl1pPr>
              <a:defRPr b="0" i="0">
                <a:latin typeface="Calibri" panose="020F0502020204030204"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6D0061CF-1A99-42E6-9CD9-F7A25E2A2963}"/>
              </a:ext>
            </a:extLst>
          </p:cNvPr>
          <p:cNvSpPr>
            <a:spLocks noGrp="1"/>
          </p:cNvSpPr>
          <p:nvPr>
            <p:ph type="dt" sz="half" idx="10"/>
          </p:nvPr>
        </p:nvSpPr>
        <p:spPr>
          <a:xfrm>
            <a:off x="9554235" y="6356351"/>
            <a:ext cx="981398" cy="365125"/>
          </a:xfrm>
          <a:prstGeom prst="rect">
            <a:avLst/>
          </a:prstGeom>
        </p:spPr>
        <p:txBody>
          <a:bodyPr/>
          <a:lstStyle>
            <a:lvl1pPr>
              <a:defRPr b="0" i="0">
                <a:latin typeface="Calibri" panose="020F0502020204030204" pitchFamily="34" charset="0"/>
              </a:defRPr>
            </a:lvl1pPr>
          </a:lstStyle>
          <a:p>
            <a:fld id="{272DA755-845C-4FF9-B7D5-F897DF704572}" type="datetime1">
              <a:rPr lang="en-US" smtClean="0"/>
              <a:pPr/>
              <a:t>4/4/2023</a:t>
            </a:fld>
            <a:endParaRPr lang="en-US"/>
          </a:p>
        </p:txBody>
      </p:sp>
      <p:sp>
        <p:nvSpPr>
          <p:cNvPr id="4" name="Slide Number Placeholder 3">
            <a:extLst>
              <a:ext uri="{FF2B5EF4-FFF2-40B4-BE49-F238E27FC236}">
                <a16:creationId xmlns:a16="http://schemas.microsoft.com/office/drawing/2014/main" id="{392554A0-64A8-4B03-B8AE-D20132A64E86}"/>
              </a:ext>
            </a:extLst>
          </p:cNvPr>
          <p:cNvSpPr>
            <a:spLocks noGrp="1"/>
          </p:cNvSpPr>
          <p:nvPr>
            <p:ph type="sldNum" sz="quarter" idx="11"/>
          </p:nvPr>
        </p:nvSpPr>
        <p:spPr>
          <a:xfrm>
            <a:off x="10535633" y="6356351"/>
            <a:ext cx="819646" cy="365125"/>
          </a:xfrm>
          <a:prstGeom prst="rect">
            <a:avLst/>
          </a:prstGeom>
        </p:spPr>
        <p:txBody>
          <a:bodyPr/>
          <a:lstStyle>
            <a:lvl1pPr>
              <a:defRPr b="0" i="0">
                <a:latin typeface="Calibri" panose="020F0502020204030204" pitchFamily="34" charset="0"/>
              </a:defRPr>
            </a:lvl1pPr>
          </a:lstStyle>
          <a:p>
            <a:fld id="{38310BF7-C8F2-46EA-8B7F-13188B1D4806}" type="slidenum">
              <a:rPr lang="en-US" smtClean="0"/>
              <a:pPr/>
              <a:t>‹#›</a:t>
            </a:fld>
            <a:endParaRPr lang="en-US"/>
          </a:p>
        </p:txBody>
      </p:sp>
      <p:sp>
        <p:nvSpPr>
          <p:cNvPr id="8" name="Text Placeholder 7">
            <a:extLst>
              <a:ext uri="{FF2B5EF4-FFF2-40B4-BE49-F238E27FC236}">
                <a16:creationId xmlns:a16="http://schemas.microsoft.com/office/drawing/2014/main" id="{1A9F2932-0D4B-41ED-8339-6EFD7CAEEE96}"/>
              </a:ext>
            </a:extLst>
          </p:cNvPr>
          <p:cNvSpPr>
            <a:spLocks noGrp="1"/>
          </p:cNvSpPr>
          <p:nvPr>
            <p:ph type="body" sz="quarter" idx="12"/>
          </p:nvPr>
        </p:nvSpPr>
        <p:spPr>
          <a:xfrm>
            <a:off x="3578691" y="2989264"/>
            <a:ext cx="6173004" cy="2930525"/>
          </a:xfrm>
          <a:prstGeom prst="rect">
            <a:avLst/>
          </a:prstGeom>
        </p:spPr>
        <p:txBody>
          <a:bodyPr/>
          <a:lstStyle>
            <a:lvl1pPr>
              <a:defRPr b="0" i="0">
                <a:latin typeface="Calibri" panose="020F0502020204030204" pitchFamily="34" charset="0"/>
              </a:defRPr>
            </a:lvl1pPr>
            <a:lvl2pPr>
              <a:defRPr b="0" i="0">
                <a:latin typeface="Calibri" panose="020F0502020204030204" pitchFamily="34" charset="0"/>
              </a:defRPr>
            </a:lvl2pPr>
            <a:lvl3pPr>
              <a:defRPr b="0" i="0">
                <a:latin typeface="Calibri" panose="020F0502020204030204" pitchFamily="34" charset="0"/>
              </a:defRPr>
            </a:lvl3pPr>
            <a:lvl4pPr>
              <a:defRPr b="0" i="0">
                <a:latin typeface="Calibri" panose="020F0502020204030204" pitchFamily="34" charset="0"/>
              </a:defRPr>
            </a:lvl4pPr>
            <a:lvl5pPr>
              <a:defRPr b="0" i="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36264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309" y="365126"/>
            <a:ext cx="10516970" cy="664536"/>
          </a:xfrm>
          <a:prstGeom prst="rect">
            <a:avLst/>
          </a:prstGeom>
        </p:spPr>
        <p:txBody>
          <a:bodyPr/>
          <a:lstStyle>
            <a:lvl1pPr>
              <a:defRPr b="0" i="0">
                <a:latin typeface="Calibri" panose="020F0502020204030204" pitchFamily="34" charset="0"/>
              </a:defRPr>
            </a:lvl1pPr>
          </a:lstStyle>
          <a:p>
            <a:r>
              <a:rPr lang="en-US"/>
              <a:t>Click to edit Master title style</a:t>
            </a:r>
          </a:p>
        </p:txBody>
      </p:sp>
      <p:sp>
        <p:nvSpPr>
          <p:cNvPr id="3" name="Date Placeholder 2"/>
          <p:cNvSpPr>
            <a:spLocks noGrp="1"/>
          </p:cNvSpPr>
          <p:nvPr>
            <p:ph type="dt" sz="half" idx="10"/>
          </p:nvPr>
        </p:nvSpPr>
        <p:spPr>
          <a:xfrm>
            <a:off x="9554235" y="6356351"/>
            <a:ext cx="981398" cy="365125"/>
          </a:xfrm>
          <a:prstGeom prst="rect">
            <a:avLst/>
          </a:prstGeom>
        </p:spPr>
        <p:txBody>
          <a:bodyPr/>
          <a:lstStyle>
            <a:lvl1pPr>
              <a:defRPr b="0" i="0">
                <a:latin typeface="Calibri" panose="020F0502020204030204" pitchFamily="34" charset="0"/>
              </a:defRPr>
            </a:lvl1pPr>
          </a:lstStyle>
          <a:p>
            <a:fld id="{5BC17247-5D6A-40C5-B7B6-DC5CFB3F2A31}" type="datetime1">
              <a:rPr lang="en-US" smtClean="0"/>
              <a:pPr/>
              <a:t>4/4/2023</a:t>
            </a:fld>
            <a:endParaRPr lang="en-US"/>
          </a:p>
        </p:txBody>
      </p:sp>
      <p:sp>
        <p:nvSpPr>
          <p:cNvPr id="5" name="Slide Number Placeholder 4"/>
          <p:cNvSpPr>
            <a:spLocks noGrp="1"/>
          </p:cNvSpPr>
          <p:nvPr>
            <p:ph type="sldNum" sz="quarter" idx="12"/>
          </p:nvPr>
        </p:nvSpPr>
        <p:spPr>
          <a:xfrm>
            <a:off x="10535633" y="6356351"/>
            <a:ext cx="819646" cy="365125"/>
          </a:xfrm>
          <a:prstGeom prst="rect">
            <a:avLst/>
          </a:prstGeom>
        </p:spPr>
        <p:txBody>
          <a:bodyPr/>
          <a:lstStyle>
            <a:lvl1pPr>
              <a:defRPr b="0" i="0">
                <a:latin typeface="Calibri" panose="020F0502020204030204" pitchFamily="34" charset="0"/>
              </a:defRPr>
            </a:lvl1pPr>
          </a:lstStyle>
          <a:p>
            <a:fld id="{38310BF7-C8F2-46EA-8B7F-13188B1D4806}" type="slidenum">
              <a:rPr lang="en-US" smtClean="0"/>
              <a:pPr/>
              <a:t>‹#›</a:t>
            </a:fld>
            <a:endParaRPr lang="en-US"/>
          </a:p>
        </p:txBody>
      </p:sp>
      <p:sp>
        <p:nvSpPr>
          <p:cNvPr id="7" name="Text Placeholder 6">
            <a:extLst>
              <a:ext uri="{FF2B5EF4-FFF2-40B4-BE49-F238E27FC236}">
                <a16:creationId xmlns:a16="http://schemas.microsoft.com/office/drawing/2014/main" id="{0B6433D6-39D6-443F-BD87-C00CDD067216}"/>
              </a:ext>
            </a:extLst>
          </p:cNvPr>
          <p:cNvSpPr>
            <a:spLocks noGrp="1"/>
          </p:cNvSpPr>
          <p:nvPr>
            <p:ph type="body" sz="quarter" idx="13"/>
          </p:nvPr>
        </p:nvSpPr>
        <p:spPr>
          <a:xfrm>
            <a:off x="954213" y="1390650"/>
            <a:ext cx="10661450" cy="4368800"/>
          </a:xfrm>
          <a:prstGeom prst="rect">
            <a:avLst/>
          </a:prstGeom>
        </p:spPr>
        <p:txBody>
          <a:bodyPr/>
          <a:lstStyle>
            <a:lvl1pPr>
              <a:defRPr b="0" i="0">
                <a:latin typeface="Calibri" panose="020F0502020204030204" pitchFamily="34" charset="0"/>
              </a:defRPr>
            </a:lvl1pPr>
            <a:lvl2pPr>
              <a:buClr>
                <a:srgbClr val="4A498E"/>
              </a:buClr>
              <a:defRPr b="0" i="0">
                <a:latin typeface="Calibri" panose="020F0502020204030204" pitchFamily="34" charset="0"/>
              </a:defRPr>
            </a:lvl2pPr>
            <a:lvl3pPr marL="1143000" indent="-228600">
              <a:buClr>
                <a:srgbClr val="4A498E"/>
              </a:buClr>
              <a:buFontTx/>
              <a:buChar char="-"/>
              <a:defRPr b="0" i="0">
                <a:latin typeface="Calibri" panose="020F0502020204030204" pitchFamily="34" charset="0"/>
              </a:defRPr>
            </a:lvl3pPr>
            <a:lvl4pPr>
              <a:buClr>
                <a:srgbClr val="4A498E"/>
              </a:buClr>
              <a:defRPr b="0" i="0">
                <a:latin typeface="Calibri" panose="020F0502020204030204" pitchFamily="34" charset="0"/>
              </a:defRPr>
            </a:lvl4pPr>
            <a:lvl5pPr marL="2057400" indent="-228600">
              <a:buClr>
                <a:srgbClr val="4A498E"/>
              </a:buClr>
              <a:buFont typeface="Calibri" panose="020F0502020204030204" pitchFamily="34" charset="0"/>
              <a:buChar char="-"/>
              <a:defRPr b="0" i="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4870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AAABCF50-F290-4955-B8A6-47F3BE89C1F2}"/>
              </a:ext>
            </a:extLst>
          </p:cNvPr>
          <p:cNvSpPr>
            <a:spLocks noGrp="1"/>
          </p:cNvSpPr>
          <p:nvPr>
            <p:ph type="sldNum" sz="quarter" idx="4"/>
          </p:nvPr>
        </p:nvSpPr>
        <p:spPr>
          <a:xfrm>
            <a:off x="10535633" y="6356351"/>
            <a:ext cx="819646" cy="365125"/>
          </a:xfrm>
          <a:prstGeom prst="rect">
            <a:avLst/>
          </a:prstGeom>
        </p:spPr>
        <p:txBody>
          <a:bodyPr vert="horz" lIns="91440" tIns="45720" rIns="91440" bIns="45720" rtlCol="0" anchor="ctr"/>
          <a:lstStyle>
            <a:lvl1pPr algn="r">
              <a:defRPr sz="1200" b="0" i="0">
                <a:solidFill>
                  <a:schemeClr val="tx1">
                    <a:tint val="75000"/>
                  </a:schemeClr>
                </a:solidFill>
                <a:latin typeface="Calibri" panose="020F0502020204030204" pitchFamily="34" charset="0"/>
              </a:defRPr>
            </a:lvl1pPr>
          </a:lstStyle>
          <a:p>
            <a:fld id="{38310BF7-C8F2-46EA-8B7F-13188B1D4806}" type="slidenum">
              <a:rPr lang="en-US" smtClean="0"/>
              <a:pPr/>
              <a:t>‹#›</a:t>
            </a:fld>
            <a:endParaRPr lang="en-US"/>
          </a:p>
        </p:txBody>
      </p:sp>
    </p:spTree>
    <p:extLst>
      <p:ext uri="{BB962C8B-B14F-4D97-AF65-F5344CB8AC3E}">
        <p14:creationId xmlns:p14="http://schemas.microsoft.com/office/powerpoint/2010/main" val="657882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023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96795" y="0"/>
            <a:ext cx="4877435" cy="6858000"/>
          </a:xfrm>
          <a:custGeom>
            <a:avLst/>
            <a:gdLst>
              <a:gd name="connsiteX0" fmla="*/ 0 w 4876800"/>
              <a:gd name="connsiteY0" fmla="*/ 0 h 6858000"/>
              <a:gd name="connsiteX1" fmla="*/ 4876800 w 4876800"/>
              <a:gd name="connsiteY1" fmla="*/ 0 h 6858000"/>
              <a:gd name="connsiteX2" fmla="*/ 4876800 w 4876800"/>
              <a:gd name="connsiteY2" fmla="*/ 6858000 h 6858000"/>
              <a:gd name="connsiteX3" fmla="*/ 0 w 48768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876800" h="6858000">
                <a:moveTo>
                  <a:pt x="0" y="0"/>
                </a:moveTo>
                <a:lnTo>
                  <a:pt x="4876800" y="0"/>
                </a:lnTo>
                <a:lnTo>
                  <a:pt x="4876800" y="6858000"/>
                </a:lnTo>
                <a:lnTo>
                  <a:pt x="0" y="6858000"/>
                </a:lnTo>
                <a:close/>
              </a:path>
            </a:pathLst>
          </a:custGeom>
          <a:pattFill prst="divot">
            <a:fgClr>
              <a:srgbClr val="00B0F0"/>
            </a:fgClr>
            <a:bgClr>
              <a:schemeClr val="bg1"/>
            </a:bgClr>
          </a:pattFill>
        </p:spPr>
        <p:txBody>
          <a:bodyPr wrap="square" anchor="ctr">
            <a:noAutofit/>
          </a:bodyPr>
          <a:lstStyle>
            <a:lvl1pPr marL="0" indent="0" algn="ctr">
              <a:buNone/>
              <a:defRPr sz="1800" b="0" i="0">
                <a:latin typeface="Calibri" panose="020F0502020204030204" pitchFamily="34" charset="0"/>
              </a:defRPr>
            </a:lvl1pPr>
          </a:lstStyle>
          <a:p>
            <a:r>
              <a:rPr lang="en-US"/>
              <a:t>Click icon to add picture</a:t>
            </a:r>
          </a:p>
        </p:txBody>
      </p:sp>
    </p:spTree>
    <p:extLst>
      <p:ext uri="{BB962C8B-B14F-4D97-AF65-F5344CB8AC3E}">
        <p14:creationId xmlns:p14="http://schemas.microsoft.com/office/powerpoint/2010/main" val="3109941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3FE2DBF-D8B0-B5D5-8CAC-B2477D906A52}"/>
              </a:ext>
            </a:extLst>
          </p:cNvPr>
          <p:cNvSpPr>
            <a:spLocks noGrp="1"/>
          </p:cNvSpPr>
          <p:nvPr>
            <p:ph type="title"/>
          </p:nvPr>
        </p:nvSpPr>
        <p:spPr>
          <a:xfrm>
            <a:off x="838200" y="365125"/>
            <a:ext cx="10517188" cy="341045"/>
          </a:xfrm>
          <a:prstGeom prst="rect">
            <a:avLst/>
          </a:prstGeom>
        </p:spPr>
        <p:txBody>
          <a:bodyPr/>
          <a:lstStyle>
            <a:lvl1pPr>
              <a:defRPr sz="2400"/>
            </a:lvl1pPr>
          </a:lstStyle>
          <a:p>
            <a:r>
              <a:rPr lang="en-US"/>
              <a:t>Click to edit Master title style</a:t>
            </a:r>
            <a:endParaRPr lang="en-IN"/>
          </a:p>
        </p:txBody>
      </p:sp>
      <p:sp>
        <p:nvSpPr>
          <p:cNvPr id="5" name="Rectangle 4">
            <a:extLst>
              <a:ext uri="{FF2B5EF4-FFF2-40B4-BE49-F238E27FC236}">
                <a16:creationId xmlns:a16="http://schemas.microsoft.com/office/drawing/2014/main" id="{2EDCEABA-4A7A-7295-C3B4-78364C6D8AC3}"/>
              </a:ext>
            </a:extLst>
          </p:cNvPr>
          <p:cNvSpPr/>
          <p:nvPr userDrawn="1"/>
        </p:nvSpPr>
        <p:spPr>
          <a:xfrm>
            <a:off x="1007373" y="298020"/>
            <a:ext cx="360929"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7" name="Text Placeholder 6">
            <a:extLst>
              <a:ext uri="{FF2B5EF4-FFF2-40B4-BE49-F238E27FC236}">
                <a16:creationId xmlns:a16="http://schemas.microsoft.com/office/drawing/2014/main" id="{E1C43987-D02B-79B0-F096-FAE282FD2662}"/>
              </a:ext>
            </a:extLst>
          </p:cNvPr>
          <p:cNvSpPr>
            <a:spLocks noGrp="1"/>
          </p:cNvSpPr>
          <p:nvPr>
            <p:ph type="body" sz="quarter" idx="10"/>
          </p:nvPr>
        </p:nvSpPr>
        <p:spPr>
          <a:xfrm>
            <a:off x="838200" y="1771649"/>
            <a:ext cx="10517188" cy="3362325"/>
          </a:xfrm>
          <a:prstGeom prst="rect">
            <a:avLst/>
          </a:prstGeom>
        </p:spPr>
        <p:txBody>
          <a:bodyPr/>
          <a:lstStyle>
            <a:lvl1pPr>
              <a:buClr>
                <a:schemeClr val="accent3"/>
              </a:buClr>
              <a:buSzPct val="90000"/>
              <a:defRPr sz="2400"/>
            </a:lvl1pPr>
            <a:lvl2pPr>
              <a:buClr>
                <a:schemeClr val="accent3"/>
              </a:buClr>
              <a:buSzPct val="90000"/>
              <a:defRPr sz="2000"/>
            </a:lvl2pPr>
            <a:lvl3pPr>
              <a:buClr>
                <a:schemeClr val="accent3"/>
              </a:buClr>
              <a:buSzPct val="90000"/>
              <a:defRPr sz="1800"/>
            </a:lvl3pPr>
            <a:lvl4pPr>
              <a:buClr>
                <a:schemeClr val="accent3"/>
              </a:buClr>
              <a:buSzPct val="90000"/>
              <a:defRPr sz="1600"/>
            </a:lvl4pPr>
            <a:lvl5pPr>
              <a:buClr>
                <a:schemeClr val="accent3"/>
              </a:buClr>
              <a:buSzPct val="900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pic>
        <p:nvPicPr>
          <p:cNvPr id="2" name="Graphic 1">
            <a:extLst>
              <a:ext uri="{FF2B5EF4-FFF2-40B4-BE49-F238E27FC236}">
                <a16:creationId xmlns:a16="http://schemas.microsoft.com/office/drawing/2014/main" id="{70DC0BEA-984E-D93C-D877-E2A90CDA909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939179" y="6473337"/>
            <a:ext cx="617985" cy="206891"/>
          </a:xfrm>
          <a:prstGeom prst="rect">
            <a:avLst/>
          </a:prstGeom>
        </p:spPr>
      </p:pic>
      <p:sp>
        <p:nvSpPr>
          <p:cNvPr id="3" name="TextBox 2">
            <a:extLst>
              <a:ext uri="{FF2B5EF4-FFF2-40B4-BE49-F238E27FC236}">
                <a16:creationId xmlns:a16="http://schemas.microsoft.com/office/drawing/2014/main" id="{A8588147-F459-A76A-DA01-07C2C82EC887}"/>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accent6"/>
                </a:solidFill>
                <a:effectLst/>
                <a:latin typeface="+mn-lt"/>
              </a:rPr>
              <a:t>Copyright 2023 Blend360.</a:t>
            </a:r>
            <a:endParaRPr lang="en-IN" sz="700">
              <a:solidFill>
                <a:schemeClr val="accent6"/>
              </a:solidFill>
              <a:latin typeface="+mn-lt"/>
            </a:endParaRPr>
          </a:p>
        </p:txBody>
      </p:sp>
    </p:spTree>
    <p:extLst>
      <p:ext uri="{BB962C8B-B14F-4D97-AF65-F5344CB8AC3E}">
        <p14:creationId xmlns:p14="http://schemas.microsoft.com/office/powerpoint/2010/main" val="2944480729"/>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4039126" y="6342096"/>
            <a:ext cx="4115336" cy="365125"/>
          </a:xfrm>
          <a:prstGeom prst="rect">
            <a:avLst/>
          </a:prstGeom>
        </p:spPr>
        <p:txBody>
          <a:bodyPr/>
          <a:lstStyle/>
          <a:p>
            <a:endParaRPr lang="en-US"/>
          </a:p>
        </p:txBody>
      </p:sp>
      <p:sp>
        <p:nvSpPr>
          <p:cNvPr id="7" name="Text Placeholder 6">
            <a:extLst>
              <a:ext uri="{FF2B5EF4-FFF2-40B4-BE49-F238E27FC236}">
                <a16:creationId xmlns:a16="http://schemas.microsoft.com/office/drawing/2014/main" id="{0B6433D6-39D6-443F-BD87-C00CDD067216}"/>
              </a:ext>
            </a:extLst>
          </p:cNvPr>
          <p:cNvSpPr>
            <a:spLocks noGrp="1"/>
          </p:cNvSpPr>
          <p:nvPr>
            <p:ph type="body" sz="quarter" idx="13"/>
          </p:nvPr>
        </p:nvSpPr>
        <p:spPr>
          <a:xfrm>
            <a:off x="954213" y="1390650"/>
            <a:ext cx="10661450" cy="4368800"/>
          </a:xfrm>
        </p:spPr>
        <p:txBody>
          <a:bodyPr/>
          <a:lstStyle>
            <a:lvl2pPr>
              <a:buClr>
                <a:srgbClr val="4A498E"/>
              </a:buClr>
              <a:defRPr/>
            </a:lvl2pPr>
            <a:lvl3pPr marL="1143000" indent="-228600">
              <a:buClr>
                <a:srgbClr val="4A498E"/>
              </a:buClr>
              <a:buFontTx/>
              <a:buChar char="-"/>
              <a:defRPr/>
            </a:lvl3pPr>
            <a:lvl4pPr>
              <a:buClr>
                <a:srgbClr val="4A498E"/>
              </a:buClr>
              <a:defRPr/>
            </a:lvl4pPr>
            <a:lvl5pPr marL="2057400" indent="-228600">
              <a:buClr>
                <a:srgbClr val="4A498E"/>
              </a:buClr>
              <a:buFont typeface="Calibri" panose="020F050202020403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1737639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17247-5D6A-40C5-B7B6-DC5CFB3F2A31}" type="datetime1">
              <a:rPr lang="en-US" smtClean="0"/>
              <a:t>4/4/2023</a:t>
            </a:fld>
            <a:endParaRPr lang="en-US"/>
          </a:p>
        </p:txBody>
      </p:sp>
      <p:sp>
        <p:nvSpPr>
          <p:cNvPr id="4" name="Footer Placeholder 3"/>
          <p:cNvSpPr>
            <a:spLocks noGrp="1"/>
          </p:cNvSpPr>
          <p:nvPr>
            <p:ph type="ftr" sz="quarter" idx="11"/>
          </p:nvPr>
        </p:nvSpPr>
        <p:spPr>
          <a:xfrm>
            <a:off x="4039126" y="6342096"/>
            <a:ext cx="4115336"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8310BF7-C8F2-46EA-8B7F-13188B1D4806}" type="slidenum">
              <a:rPr lang="en-US" smtClean="0"/>
              <a:t>‹#›</a:t>
            </a:fld>
            <a:endParaRPr lang="en-US"/>
          </a:p>
        </p:txBody>
      </p:sp>
      <p:sp>
        <p:nvSpPr>
          <p:cNvPr id="7" name="Text Placeholder 6">
            <a:extLst>
              <a:ext uri="{FF2B5EF4-FFF2-40B4-BE49-F238E27FC236}">
                <a16:creationId xmlns:a16="http://schemas.microsoft.com/office/drawing/2014/main" id="{0B6433D6-39D6-443F-BD87-C00CDD067216}"/>
              </a:ext>
            </a:extLst>
          </p:cNvPr>
          <p:cNvSpPr>
            <a:spLocks noGrp="1"/>
          </p:cNvSpPr>
          <p:nvPr>
            <p:ph type="body" sz="quarter" idx="13"/>
          </p:nvPr>
        </p:nvSpPr>
        <p:spPr>
          <a:xfrm>
            <a:off x="954213" y="1390650"/>
            <a:ext cx="10661450" cy="4368800"/>
          </a:xfrm>
        </p:spPr>
        <p:txBody>
          <a:bodyPr/>
          <a:lstStyle>
            <a:lvl2pPr>
              <a:buClr>
                <a:srgbClr val="4A498E"/>
              </a:buClr>
              <a:defRPr/>
            </a:lvl2pPr>
            <a:lvl3pPr marL="1143000" indent="-228600">
              <a:buClr>
                <a:srgbClr val="4A498E"/>
              </a:buClr>
              <a:buFontTx/>
              <a:buChar char="-"/>
              <a:defRPr/>
            </a:lvl3pPr>
            <a:lvl4pPr>
              <a:buClr>
                <a:srgbClr val="4A498E"/>
              </a:buClr>
              <a:defRPr/>
            </a:lvl4pPr>
            <a:lvl5pPr marL="2057400" indent="-228600">
              <a:buClr>
                <a:srgbClr val="4A498E"/>
              </a:buClr>
              <a:buFont typeface="Calibri" panose="020F050202020403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6662887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586069"/>
                </a:solidFill>
                <a:latin typeface="Segoe UI"/>
                <a:cs typeface="Segoe UI"/>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4/4/2023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41623339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17247-5D6A-40C5-B7B6-DC5CFB3F2A31}" type="datetime1">
              <a:rPr lang="en-US" smtClean="0"/>
              <a:t>4/4/2023</a:t>
            </a:fld>
            <a:endParaRPr lang="en-US"/>
          </a:p>
        </p:txBody>
      </p:sp>
      <p:sp>
        <p:nvSpPr>
          <p:cNvPr id="4" name="Footer Placeholder 3"/>
          <p:cNvSpPr>
            <a:spLocks noGrp="1"/>
          </p:cNvSpPr>
          <p:nvPr>
            <p:ph type="ftr" sz="quarter" idx="11"/>
          </p:nvPr>
        </p:nvSpPr>
        <p:spPr>
          <a:xfrm>
            <a:off x="4039126" y="6342096"/>
            <a:ext cx="4115336"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8310BF7-C8F2-46EA-8B7F-13188B1D4806}" type="slidenum">
              <a:rPr lang="en-US" smtClean="0"/>
              <a:t>‹#›</a:t>
            </a:fld>
            <a:endParaRPr lang="en-US"/>
          </a:p>
        </p:txBody>
      </p:sp>
      <p:sp>
        <p:nvSpPr>
          <p:cNvPr id="7" name="Text Placeholder 6">
            <a:extLst>
              <a:ext uri="{FF2B5EF4-FFF2-40B4-BE49-F238E27FC236}">
                <a16:creationId xmlns:a16="http://schemas.microsoft.com/office/drawing/2014/main" id="{0B6433D6-39D6-443F-BD87-C00CDD067216}"/>
              </a:ext>
            </a:extLst>
          </p:cNvPr>
          <p:cNvSpPr>
            <a:spLocks noGrp="1"/>
          </p:cNvSpPr>
          <p:nvPr>
            <p:ph type="body" sz="quarter" idx="13"/>
          </p:nvPr>
        </p:nvSpPr>
        <p:spPr>
          <a:xfrm>
            <a:off x="954213" y="1390650"/>
            <a:ext cx="10661450" cy="4368800"/>
          </a:xfrm>
        </p:spPr>
        <p:txBody>
          <a:bodyPr/>
          <a:lstStyle>
            <a:lvl2pPr>
              <a:buClr>
                <a:srgbClr val="4A498E"/>
              </a:buClr>
              <a:defRPr/>
            </a:lvl2pPr>
            <a:lvl3pPr marL="1143000" indent="-228600">
              <a:buClr>
                <a:srgbClr val="4A498E"/>
              </a:buClr>
              <a:buFontTx/>
              <a:buChar char="-"/>
              <a:defRPr/>
            </a:lvl3pPr>
            <a:lvl4pPr>
              <a:buClr>
                <a:srgbClr val="4A498E"/>
              </a:buClr>
              <a:defRPr/>
            </a:lvl4pPr>
            <a:lvl5pPr marL="2057400" indent="-228600">
              <a:buClr>
                <a:srgbClr val="4A498E"/>
              </a:buClr>
              <a:buFont typeface="Calibri" panose="020F050202020403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740384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sub only">
    <p:spTree>
      <p:nvGrpSpPr>
        <p:cNvPr id="1" name=""/>
        <p:cNvGrpSpPr/>
        <p:nvPr/>
      </p:nvGrpSpPr>
      <p:grpSpPr>
        <a:xfrm>
          <a:off x="0" y="0"/>
          <a:ext cx="0" cy="0"/>
          <a:chOff x="0" y="0"/>
          <a:chExt cx="0" cy="0"/>
        </a:xfrm>
      </p:grpSpPr>
      <p:sp>
        <p:nvSpPr>
          <p:cNvPr id="5" name="Title 6">
            <a:extLst>
              <a:ext uri="{FF2B5EF4-FFF2-40B4-BE49-F238E27FC236}">
                <a16:creationId xmlns:a16="http://schemas.microsoft.com/office/drawing/2014/main" id="{C6A8B386-065C-6D41-B1E5-A56321A4B255}"/>
              </a:ext>
            </a:extLst>
          </p:cNvPr>
          <p:cNvSpPr>
            <a:spLocks noGrp="1"/>
          </p:cNvSpPr>
          <p:nvPr>
            <p:ph type="title" hasCustomPrompt="1"/>
          </p:nvPr>
        </p:nvSpPr>
        <p:spPr>
          <a:xfrm>
            <a:off x="702369" y="227295"/>
            <a:ext cx="10850160" cy="954847"/>
          </a:xfrm>
          <a:prstGeom prst="rect">
            <a:avLst/>
          </a:prstGeom>
        </p:spPr>
        <p:txBody>
          <a:bodyPr anchor="b" anchorCtr="0">
            <a:normAutofit/>
          </a:bodyPr>
          <a:lstStyle>
            <a:lvl1pPr>
              <a:lnSpc>
                <a:spcPct val="80000"/>
              </a:lnSpc>
              <a:defRPr sz="4120" baseline="0">
                <a:solidFill>
                  <a:schemeClr val="tx1"/>
                </a:solidFill>
              </a:defRPr>
            </a:lvl1pPr>
          </a:lstStyle>
          <a:p>
            <a:r>
              <a:rPr lang="en-US"/>
              <a:t>CLICK TO ADD SLIDE TITLE</a:t>
            </a:r>
          </a:p>
        </p:txBody>
      </p:sp>
      <p:sp>
        <p:nvSpPr>
          <p:cNvPr id="2" name="Footer Placeholder 1">
            <a:extLst>
              <a:ext uri="{FF2B5EF4-FFF2-40B4-BE49-F238E27FC236}">
                <a16:creationId xmlns:a16="http://schemas.microsoft.com/office/drawing/2014/main" id="{C6021FE9-9106-4347-A53B-8D06521D0305}"/>
              </a:ext>
            </a:extLst>
          </p:cNvPr>
          <p:cNvSpPr>
            <a:spLocks noGrp="1"/>
          </p:cNvSpPr>
          <p:nvPr>
            <p:ph type="ftr" sz="quarter" idx="17"/>
          </p:nvPr>
        </p:nvSpPr>
        <p:spPr/>
        <p:txBody>
          <a:bodyPr/>
          <a:lstStyle/>
          <a:p>
            <a:r>
              <a:rPr lang="en-US"/>
              <a:t>©2020 Marriott International, Inc. Proprietary And confidential.</a:t>
            </a:r>
          </a:p>
        </p:txBody>
      </p:sp>
      <p:sp>
        <p:nvSpPr>
          <p:cNvPr id="3" name="Slide Number Placeholder 2">
            <a:extLst>
              <a:ext uri="{FF2B5EF4-FFF2-40B4-BE49-F238E27FC236}">
                <a16:creationId xmlns:a16="http://schemas.microsoft.com/office/drawing/2014/main" id="{F1F8E201-90B7-DA4A-B99C-1CB3D2DA75C3}"/>
              </a:ext>
            </a:extLst>
          </p:cNvPr>
          <p:cNvSpPr>
            <a:spLocks noGrp="1"/>
          </p:cNvSpPr>
          <p:nvPr>
            <p:ph type="sldNum" sz="quarter" idx="18"/>
          </p:nvPr>
        </p:nvSpPr>
        <p:spPr/>
        <p:txBody>
          <a:bodyPr/>
          <a:lstStyle/>
          <a:p>
            <a:fld id="{2D628DBA-D357-E646-9A33-65D32864E684}" type="slidenum">
              <a:rPr lang="en-US" smtClean="0"/>
              <a:pPr/>
              <a:t>‹#›</a:t>
            </a:fld>
            <a:endParaRPr lang="en-US"/>
          </a:p>
        </p:txBody>
      </p:sp>
      <p:pic>
        <p:nvPicPr>
          <p:cNvPr id="11" name="Picture 10">
            <a:extLst>
              <a:ext uri="{FF2B5EF4-FFF2-40B4-BE49-F238E27FC236}">
                <a16:creationId xmlns:a16="http://schemas.microsoft.com/office/drawing/2014/main" id="{B60C7FAE-F3BF-9C4F-82E4-D88BFDE7BA1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9458" y="6334805"/>
            <a:ext cx="1115737" cy="444971"/>
          </a:xfrm>
          <a:prstGeom prst="rect">
            <a:avLst/>
          </a:prstGeom>
        </p:spPr>
      </p:pic>
      <p:sp>
        <p:nvSpPr>
          <p:cNvPr id="12" name="Rectangle 11">
            <a:extLst>
              <a:ext uri="{FF2B5EF4-FFF2-40B4-BE49-F238E27FC236}">
                <a16:creationId xmlns:a16="http://schemas.microsoft.com/office/drawing/2014/main" id="{7DA379CD-F5CC-A74B-801B-528AB6864D1A}"/>
              </a:ext>
            </a:extLst>
          </p:cNvPr>
          <p:cNvSpPr/>
          <p:nvPr userDrawn="1"/>
        </p:nvSpPr>
        <p:spPr>
          <a:xfrm>
            <a:off x="482129" y="1"/>
            <a:ext cx="55424" cy="1074305"/>
          </a:xfrm>
          <a:prstGeom prst="rect">
            <a:avLst/>
          </a:prstGeom>
          <a:solidFill>
            <a:srgbClr val="FF9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84"/>
          </a:p>
        </p:txBody>
      </p:sp>
      <p:sp>
        <p:nvSpPr>
          <p:cNvPr id="7" name="Text Placeholder 6">
            <a:extLst>
              <a:ext uri="{FF2B5EF4-FFF2-40B4-BE49-F238E27FC236}">
                <a16:creationId xmlns:a16="http://schemas.microsoft.com/office/drawing/2014/main" id="{0E56A6E1-7356-2F49-BE27-DD696AC45835}"/>
              </a:ext>
            </a:extLst>
          </p:cNvPr>
          <p:cNvSpPr>
            <a:spLocks noGrp="1"/>
          </p:cNvSpPr>
          <p:nvPr>
            <p:ph type="body" sz="quarter" idx="36" hasCustomPrompt="1"/>
          </p:nvPr>
        </p:nvSpPr>
        <p:spPr>
          <a:xfrm>
            <a:off x="697907" y="1288035"/>
            <a:ext cx="10849051" cy="645874"/>
          </a:xfrm>
        </p:spPr>
        <p:txBody>
          <a:bodyPr>
            <a:normAutofit/>
          </a:bodyPr>
          <a:lstStyle>
            <a:lvl1pPr marL="11542" indent="0">
              <a:lnSpc>
                <a:spcPct val="85000"/>
              </a:lnSpc>
              <a:buNone/>
              <a:defRPr sz="2424">
                <a:solidFill>
                  <a:schemeClr val="tx1">
                    <a:lumMod val="50000"/>
                    <a:lumOff val="50000"/>
                  </a:schemeClr>
                </a:solidFill>
              </a:defRPr>
            </a:lvl1pPr>
          </a:lstStyle>
          <a:p>
            <a:pPr lvl="0"/>
            <a:r>
              <a:rPr lang="en-US"/>
              <a:t>Click to add subtitle</a:t>
            </a:r>
          </a:p>
        </p:txBody>
      </p:sp>
    </p:spTree>
    <p:extLst>
      <p:ext uri="{BB962C8B-B14F-4D97-AF65-F5344CB8AC3E}">
        <p14:creationId xmlns:p14="http://schemas.microsoft.com/office/powerpoint/2010/main" val="2934642038"/>
      </p:ext>
    </p:extLst>
  </p:cSld>
  <p:clrMapOvr>
    <a:masterClrMapping/>
  </p:clrMapOvr>
  <p:extLst>
    <p:ext uri="{DCECCB84-F9BA-43D5-87BE-67443E8EF086}">
      <p15:sldGuideLst xmlns:p15="http://schemas.microsoft.com/office/powerpoint/2012/main">
        <p15:guide id="1" pos="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sub/Bullet list">
    <p:spTree>
      <p:nvGrpSpPr>
        <p:cNvPr id="1" name=""/>
        <p:cNvGrpSpPr/>
        <p:nvPr/>
      </p:nvGrpSpPr>
      <p:grpSpPr>
        <a:xfrm>
          <a:off x="0" y="0"/>
          <a:ext cx="0" cy="0"/>
          <a:chOff x="0" y="0"/>
          <a:chExt cx="0" cy="0"/>
        </a:xfrm>
      </p:grpSpPr>
      <p:sp>
        <p:nvSpPr>
          <p:cNvPr id="5" name="Title 6">
            <a:extLst>
              <a:ext uri="{FF2B5EF4-FFF2-40B4-BE49-F238E27FC236}">
                <a16:creationId xmlns:a16="http://schemas.microsoft.com/office/drawing/2014/main" id="{C6A8B386-065C-6D41-B1E5-A56321A4B255}"/>
              </a:ext>
            </a:extLst>
          </p:cNvPr>
          <p:cNvSpPr>
            <a:spLocks noGrp="1"/>
          </p:cNvSpPr>
          <p:nvPr>
            <p:ph type="title" hasCustomPrompt="1"/>
          </p:nvPr>
        </p:nvSpPr>
        <p:spPr>
          <a:xfrm>
            <a:off x="702369" y="227295"/>
            <a:ext cx="10850160" cy="954847"/>
          </a:xfrm>
          <a:prstGeom prst="rect">
            <a:avLst/>
          </a:prstGeom>
        </p:spPr>
        <p:txBody>
          <a:bodyPr anchor="b" anchorCtr="0">
            <a:normAutofit/>
          </a:bodyPr>
          <a:lstStyle>
            <a:lvl1pPr>
              <a:lnSpc>
                <a:spcPct val="80000"/>
              </a:lnSpc>
              <a:defRPr sz="4120" baseline="0">
                <a:solidFill>
                  <a:schemeClr val="tx1"/>
                </a:solidFill>
              </a:defRPr>
            </a:lvl1pPr>
          </a:lstStyle>
          <a:p>
            <a:r>
              <a:rPr lang="en-US"/>
              <a:t>CLICK TO ADD SLIDE TITLE</a:t>
            </a:r>
          </a:p>
        </p:txBody>
      </p:sp>
      <p:sp>
        <p:nvSpPr>
          <p:cNvPr id="2" name="Footer Placeholder 1">
            <a:extLst>
              <a:ext uri="{FF2B5EF4-FFF2-40B4-BE49-F238E27FC236}">
                <a16:creationId xmlns:a16="http://schemas.microsoft.com/office/drawing/2014/main" id="{C6021FE9-9106-4347-A53B-8D06521D0305}"/>
              </a:ext>
            </a:extLst>
          </p:cNvPr>
          <p:cNvSpPr>
            <a:spLocks noGrp="1"/>
          </p:cNvSpPr>
          <p:nvPr>
            <p:ph type="ftr" sz="quarter" idx="17"/>
          </p:nvPr>
        </p:nvSpPr>
        <p:spPr/>
        <p:txBody>
          <a:bodyPr/>
          <a:lstStyle/>
          <a:p>
            <a:r>
              <a:rPr lang="en-US"/>
              <a:t>©2020 Marriott International, Inc. Proprietary And confidential.</a:t>
            </a:r>
          </a:p>
        </p:txBody>
      </p:sp>
      <p:sp>
        <p:nvSpPr>
          <p:cNvPr id="3" name="Slide Number Placeholder 2">
            <a:extLst>
              <a:ext uri="{FF2B5EF4-FFF2-40B4-BE49-F238E27FC236}">
                <a16:creationId xmlns:a16="http://schemas.microsoft.com/office/drawing/2014/main" id="{F1F8E201-90B7-DA4A-B99C-1CB3D2DA75C3}"/>
              </a:ext>
            </a:extLst>
          </p:cNvPr>
          <p:cNvSpPr>
            <a:spLocks noGrp="1"/>
          </p:cNvSpPr>
          <p:nvPr>
            <p:ph type="sldNum" sz="quarter" idx="18"/>
          </p:nvPr>
        </p:nvSpPr>
        <p:spPr/>
        <p:txBody>
          <a:bodyPr/>
          <a:lstStyle/>
          <a:p>
            <a:fld id="{2D628DBA-D357-E646-9A33-65D32864E684}" type="slidenum">
              <a:rPr lang="en-US" smtClean="0"/>
              <a:pPr/>
              <a:t>‹#›</a:t>
            </a:fld>
            <a:endParaRPr lang="en-US"/>
          </a:p>
        </p:txBody>
      </p:sp>
      <p:sp>
        <p:nvSpPr>
          <p:cNvPr id="10" name="Text Placeholder 5">
            <a:extLst>
              <a:ext uri="{FF2B5EF4-FFF2-40B4-BE49-F238E27FC236}">
                <a16:creationId xmlns:a16="http://schemas.microsoft.com/office/drawing/2014/main" id="{8C91C52A-7EDC-C546-B3EC-BA807017ED66}"/>
              </a:ext>
            </a:extLst>
          </p:cNvPr>
          <p:cNvSpPr>
            <a:spLocks noGrp="1"/>
          </p:cNvSpPr>
          <p:nvPr>
            <p:ph type="body" sz="quarter" idx="35" hasCustomPrompt="1"/>
          </p:nvPr>
        </p:nvSpPr>
        <p:spPr>
          <a:xfrm>
            <a:off x="1662763" y="2125040"/>
            <a:ext cx="9884196" cy="4075055"/>
          </a:xfrm>
          <a:prstGeom prst="rect">
            <a:avLst/>
          </a:prstGeom>
        </p:spPr>
        <p:txBody>
          <a:bodyPr/>
          <a:lstStyle>
            <a:lvl1pPr>
              <a:spcBef>
                <a:spcPts val="727"/>
              </a:spcBef>
              <a:spcAft>
                <a:spcPts val="485"/>
              </a:spcAft>
              <a:defRPr spc="24" baseline="0">
                <a:solidFill>
                  <a:schemeClr val="tx1"/>
                </a:solidFill>
              </a:defRPr>
            </a:lvl1pPr>
            <a:lvl2pPr marL="421298" indent="-140433">
              <a:spcAft>
                <a:spcPts val="727"/>
              </a:spcAft>
              <a:tabLst/>
              <a:defRPr sz="2424" kern="600" spc="24" baseline="0">
                <a:solidFill>
                  <a:schemeClr val="tx1">
                    <a:lumMod val="50000"/>
                    <a:lumOff val="50000"/>
                  </a:schemeClr>
                </a:solidFill>
              </a:defRPr>
            </a:lvl2pPr>
            <a:lvl3pPr>
              <a:spcAft>
                <a:spcPts val="727"/>
              </a:spcAft>
              <a:defRPr>
                <a:solidFill>
                  <a:schemeClr val="tx1">
                    <a:lumMod val="65000"/>
                    <a:lumOff val="35000"/>
                  </a:schemeClr>
                </a:solidFill>
              </a:defRPr>
            </a:lvl3pPr>
            <a:lvl4pPr>
              <a:defRPr>
                <a:solidFill>
                  <a:schemeClr val="tx1">
                    <a:lumMod val="65000"/>
                    <a:lumOff val="35000"/>
                  </a:schemeClr>
                </a:solidFill>
              </a:defRPr>
            </a:lvl4pPr>
          </a:lstStyle>
          <a:p>
            <a:pPr lvl="0"/>
            <a:r>
              <a:rPr lang="en-US"/>
              <a:t>Bullet item one</a:t>
            </a:r>
          </a:p>
          <a:p>
            <a:pPr lvl="1"/>
            <a:r>
              <a:rPr lang="en-US"/>
              <a:t>Sub-bullet item </a:t>
            </a:r>
          </a:p>
          <a:p>
            <a:pPr lvl="0"/>
            <a:r>
              <a:rPr lang="en-US"/>
              <a:t>Bullet item two</a:t>
            </a:r>
          </a:p>
          <a:p>
            <a:pPr lvl="1"/>
            <a:r>
              <a:rPr lang="en-US"/>
              <a:t>Sub-bullet item </a:t>
            </a:r>
          </a:p>
          <a:p>
            <a:pPr lvl="2"/>
            <a:r>
              <a:rPr lang="en-US"/>
              <a:t>2nd level sub-bullet item </a:t>
            </a:r>
          </a:p>
          <a:p>
            <a:pPr lvl="2"/>
            <a:r>
              <a:rPr lang="en-US"/>
              <a:t>2nd level sub-bullet item </a:t>
            </a:r>
          </a:p>
          <a:p>
            <a:pPr lvl="3"/>
            <a:r>
              <a:rPr lang="en-US"/>
              <a:t>3rd level sub-bullet item </a:t>
            </a:r>
          </a:p>
          <a:p>
            <a:pPr lvl="3"/>
            <a:r>
              <a:rPr lang="en-US"/>
              <a:t>3rd level sub-bullet item </a:t>
            </a:r>
          </a:p>
          <a:p>
            <a:pPr lvl="1"/>
            <a:r>
              <a:rPr lang="en-US"/>
              <a:t>Sub-bullet item </a:t>
            </a:r>
          </a:p>
        </p:txBody>
      </p:sp>
      <p:pic>
        <p:nvPicPr>
          <p:cNvPr id="11" name="Picture 10">
            <a:extLst>
              <a:ext uri="{FF2B5EF4-FFF2-40B4-BE49-F238E27FC236}">
                <a16:creationId xmlns:a16="http://schemas.microsoft.com/office/drawing/2014/main" id="{B60C7FAE-F3BF-9C4F-82E4-D88BFDE7BA1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99458" y="6334805"/>
            <a:ext cx="1115737" cy="444971"/>
          </a:xfrm>
          <a:prstGeom prst="rect">
            <a:avLst/>
          </a:prstGeom>
        </p:spPr>
      </p:pic>
      <p:sp>
        <p:nvSpPr>
          <p:cNvPr id="12" name="Rectangle 11">
            <a:extLst>
              <a:ext uri="{FF2B5EF4-FFF2-40B4-BE49-F238E27FC236}">
                <a16:creationId xmlns:a16="http://schemas.microsoft.com/office/drawing/2014/main" id="{7DA379CD-F5CC-A74B-801B-528AB6864D1A}"/>
              </a:ext>
            </a:extLst>
          </p:cNvPr>
          <p:cNvSpPr/>
          <p:nvPr userDrawn="1"/>
        </p:nvSpPr>
        <p:spPr>
          <a:xfrm>
            <a:off x="482129" y="1"/>
            <a:ext cx="55424" cy="1074305"/>
          </a:xfrm>
          <a:prstGeom prst="rect">
            <a:avLst/>
          </a:prstGeom>
          <a:solidFill>
            <a:srgbClr val="FF9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84"/>
          </a:p>
        </p:txBody>
      </p:sp>
      <p:sp>
        <p:nvSpPr>
          <p:cNvPr id="7" name="Text Placeholder 6">
            <a:extLst>
              <a:ext uri="{FF2B5EF4-FFF2-40B4-BE49-F238E27FC236}">
                <a16:creationId xmlns:a16="http://schemas.microsoft.com/office/drawing/2014/main" id="{0E56A6E1-7356-2F49-BE27-DD696AC45835}"/>
              </a:ext>
            </a:extLst>
          </p:cNvPr>
          <p:cNvSpPr>
            <a:spLocks noGrp="1"/>
          </p:cNvSpPr>
          <p:nvPr>
            <p:ph type="body" sz="quarter" idx="36" hasCustomPrompt="1"/>
          </p:nvPr>
        </p:nvSpPr>
        <p:spPr>
          <a:xfrm>
            <a:off x="697907" y="1288035"/>
            <a:ext cx="10849051" cy="645874"/>
          </a:xfrm>
        </p:spPr>
        <p:txBody>
          <a:bodyPr>
            <a:normAutofit/>
          </a:bodyPr>
          <a:lstStyle>
            <a:lvl1pPr marL="11542" indent="0">
              <a:lnSpc>
                <a:spcPct val="85000"/>
              </a:lnSpc>
              <a:buNone/>
              <a:defRPr sz="2424">
                <a:solidFill>
                  <a:schemeClr val="tx1">
                    <a:lumMod val="50000"/>
                    <a:lumOff val="50000"/>
                  </a:schemeClr>
                </a:solidFill>
              </a:defRPr>
            </a:lvl1pPr>
          </a:lstStyle>
          <a:p>
            <a:pPr lvl="0"/>
            <a:r>
              <a:rPr lang="en-US"/>
              <a:t>Click to add subtitle</a:t>
            </a:r>
          </a:p>
        </p:txBody>
      </p:sp>
    </p:spTree>
    <p:extLst>
      <p:ext uri="{BB962C8B-B14F-4D97-AF65-F5344CB8AC3E}">
        <p14:creationId xmlns:p14="http://schemas.microsoft.com/office/powerpoint/2010/main" val="2233617710"/>
      </p:ext>
    </p:extLst>
  </p:cSld>
  <p:clrMapOvr>
    <a:masterClrMapping/>
  </p:clrMapOvr>
  <p:extLst>
    <p:ext uri="{DCECCB84-F9BA-43D5-87BE-67443E8EF086}">
      <p15:sldGuideLst xmlns:p15="http://schemas.microsoft.com/office/powerpoint/2012/main">
        <p15:guide id="1" pos="84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121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AAABCF50-F290-4955-B8A6-47F3BE89C1F2}"/>
              </a:ext>
            </a:extLst>
          </p:cNvPr>
          <p:cNvSpPr>
            <a:spLocks noGrp="1"/>
          </p:cNvSpPr>
          <p:nvPr>
            <p:ph type="sldNum" sz="quarter" idx="4"/>
          </p:nvPr>
        </p:nvSpPr>
        <p:spPr>
          <a:xfrm>
            <a:off x="10535633" y="6356351"/>
            <a:ext cx="81964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310BF7-C8F2-46EA-8B7F-13188B1D4806}" type="slidenum">
              <a:rPr lang="en-US" smtClean="0"/>
              <a:t>‹#›</a:t>
            </a:fld>
            <a:endParaRPr lang="en-US"/>
          </a:p>
        </p:txBody>
      </p:sp>
    </p:spTree>
    <p:extLst>
      <p:ext uri="{BB962C8B-B14F-4D97-AF65-F5344CB8AC3E}">
        <p14:creationId xmlns:p14="http://schemas.microsoft.com/office/powerpoint/2010/main" val="72254954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4/4/2023</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35816828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17247-5D6A-40C5-B7B6-DC5CFB3F2A31}" type="datetime1">
              <a:rPr lang="en-US" smtClean="0"/>
              <a:t>4/4/2023</a:t>
            </a:fld>
            <a:endParaRPr lang="en-US"/>
          </a:p>
        </p:txBody>
      </p:sp>
      <p:sp>
        <p:nvSpPr>
          <p:cNvPr id="4" name="Footer Placeholder 3"/>
          <p:cNvSpPr>
            <a:spLocks noGrp="1"/>
          </p:cNvSpPr>
          <p:nvPr>
            <p:ph type="ftr" sz="quarter" idx="11"/>
          </p:nvPr>
        </p:nvSpPr>
        <p:spPr>
          <a:xfrm>
            <a:off x="4039126" y="6342096"/>
            <a:ext cx="4115336"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8310BF7-C8F2-46EA-8B7F-13188B1D4806}" type="slidenum">
              <a:rPr lang="en-US" smtClean="0"/>
              <a:t>‹#›</a:t>
            </a:fld>
            <a:endParaRPr lang="en-US"/>
          </a:p>
        </p:txBody>
      </p:sp>
      <p:sp>
        <p:nvSpPr>
          <p:cNvPr id="7" name="Text Placeholder 6">
            <a:extLst>
              <a:ext uri="{FF2B5EF4-FFF2-40B4-BE49-F238E27FC236}">
                <a16:creationId xmlns:a16="http://schemas.microsoft.com/office/drawing/2014/main" id="{0B6433D6-39D6-443F-BD87-C00CDD067216}"/>
              </a:ext>
            </a:extLst>
          </p:cNvPr>
          <p:cNvSpPr>
            <a:spLocks noGrp="1"/>
          </p:cNvSpPr>
          <p:nvPr>
            <p:ph type="body" sz="quarter" idx="13"/>
          </p:nvPr>
        </p:nvSpPr>
        <p:spPr>
          <a:xfrm>
            <a:off x="954213" y="1390650"/>
            <a:ext cx="10661450" cy="4368800"/>
          </a:xfrm>
        </p:spPr>
        <p:txBody>
          <a:bodyPr/>
          <a:lstStyle>
            <a:lvl2pPr>
              <a:buClr>
                <a:srgbClr val="4A498E"/>
              </a:buClr>
              <a:defRPr/>
            </a:lvl2pPr>
            <a:lvl3pPr marL="1143000" indent="-228600">
              <a:buClr>
                <a:srgbClr val="4A498E"/>
              </a:buClr>
              <a:buFontTx/>
              <a:buChar char="-"/>
              <a:defRPr/>
            </a:lvl3pPr>
            <a:lvl4pPr>
              <a:buClr>
                <a:srgbClr val="4A498E"/>
              </a:buClr>
              <a:defRPr/>
            </a:lvl4pPr>
            <a:lvl5pPr marL="2057400" indent="-228600">
              <a:buClr>
                <a:srgbClr val="4A498E"/>
              </a:buClr>
              <a:buFont typeface="Calibri" panose="020F050202020403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9779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ACF4879F-5AA8-AD01-0537-346180269EE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939179" y="6473337"/>
            <a:ext cx="617985" cy="206891"/>
          </a:xfrm>
          <a:prstGeom prst="rect">
            <a:avLst/>
          </a:prstGeom>
        </p:spPr>
      </p:pic>
      <p:sp>
        <p:nvSpPr>
          <p:cNvPr id="3" name="TextBox 2">
            <a:extLst>
              <a:ext uri="{FF2B5EF4-FFF2-40B4-BE49-F238E27FC236}">
                <a16:creationId xmlns:a16="http://schemas.microsoft.com/office/drawing/2014/main" id="{8184155E-167E-5633-5688-849E926D122E}"/>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accent6"/>
                </a:solidFill>
                <a:effectLst/>
                <a:latin typeface="+mn-lt"/>
              </a:rPr>
              <a:t>Copyright 2023 Blend360.</a:t>
            </a:r>
            <a:endParaRPr lang="en-IN" sz="700">
              <a:solidFill>
                <a:schemeClr val="accent6"/>
              </a:solidFill>
              <a:latin typeface="+mn-lt"/>
            </a:endParaRPr>
          </a:p>
        </p:txBody>
      </p:sp>
      <p:sp>
        <p:nvSpPr>
          <p:cNvPr id="5" name="Rectangle 4">
            <a:extLst>
              <a:ext uri="{FF2B5EF4-FFF2-40B4-BE49-F238E27FC236}">
                <a16:creationId xmlns:a16="http://schemas.microsoft.com/office/drawing/2014/main" id="{BCE56958-0FA5-9C54-B3B0-5538ED6B4424}"/>
              </a:ext>
            </a:extLst>
          </p:cNvPr>
          <p:cNvSpPr/>
          <p:nvPr userDrawn="1"/>
        </p:nvSpPr>
        <p:spPr>
          <a:xfrm flipV="1">
            <a:off x="1090500" y="1159429"/>
            <a:ext cx="452581" cy="5029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6" name="Title 5">
            <a:extLst>
              <a:ext uri="{FF2B5EF4-FFF2-40B4-BE49-F238E27FC236}">
                <a16:creationId xmlns:a16="http://schemas.microsoft.com/office/drawing/2014/main" id="{9F0AA66C-5128-DD82-AA5C-37E650F48C70}"/>
              </a:ext>
            </a:extLst>
          </p:cNvPr>
          <p:cNvSpPr>
            <a:spLocks noGrp="1"/>
          </p:cNvSpPr>
          <p:nvPr>
            <p:ph type="title"/>
          </p:nvPr>
        </p:nvSpPr>
        <p:spPr>
          <a:xfrm>
            <a:off x="838200" y="1333845"/>
            <a:ext cx="3860549" cy="1325563"/>
          </a:xfrm>
          <a:prstGeom prst="rect">
            <a:avLst/>
          </a:prstGeom>
        </p:spPr>
        <p:txBody>
          <a:bodyPr/>
          <a:lstStyle>
            <a:lvl1pPr>
              <a:defRPr sz="3200"/>
            </a:lvl1pPr>
          </a:lstStyle>
          <a:p>
            <a:r>
              <a:rPr lang="en-US"/>
              <a:t>Click to edit Master title style</a:t>
            </a:r>
            <a:endParaRPr lang="en-IN"/>
          </a:p>
        </p:txBody>
      </p:sp>
    </p:spTree>
    <p:extLst>
      <p:ext uri="{BB962C8B-B14F-4D97-AF65-F5344CB8AC3E}">
        <p14:creationId xmlns:p14="http://schemas.microsoft.com/office/powerpoint/2010/main" val="224571405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ecial Inf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06972E-A6C4-11AD-14F1-AFC06B7D6EF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3588" cy="6858893"/>
          </a:xfrm>
          <a:prstGeom prst="rect">
            <a:avLst/>
          </a:prstGeom>
        </p:spPr>
      </p:pic>
      <p:sp>
        <p:nvSpPr>
          <p:cNvPr id="18" name="Rectangle 17">
            <a:extLst>
              <a:ext uri="{FF2B5EF4-FFF2-40B4-BE49-F238E27FC236}">
                <a16:creationId xmlns:a16="http://schemas.microsoft.com/office/drawing/2014/main" id="{3BB1A4CC-EBA3-97B3-721F-1201E3109928}"/>
              </a:ext>
            </a:extLst>
          </p:cNvPr>
          <p:cNvSpPr/>
          <p:nvPr userDrawn="1"/>
        </p:nvSpPr>
        <p:spPr>
          <a:xfrm>
            <a:off x="0" y="0"/>
            <a:ext cx="12192794" cy="6858000"/>
          </a:xfrm>
          <a:prstGeom prst="rect">
            <a:avLst/>
          </a:prstGeom>
          <a:gradFill>
            <a:gsLst>
              <a:gs pos="0">
                <a:schemeClr val="tx1"/>
              </a:gs>
              <a:gs pos="45000">
                <a:schemeClr val="tx1"/>
              </a:gs>
              <a:gs pos="100000">
                <a:schemeClr val="tx1">
                  <a:alpha val="82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grpSp>
        <p:nvGrpSpPr>
          <p:cNvPr id="17" name="Group 16">
            <a:extLst>
              <a:ext uri="{FF2B5EF4-FFF2-40B4-BE49-F238E27FC236}">
                <a16:creationId xmlns:a16="http://schemas.microsoft.com/office/drawing/2014/main" id="{331F3F4E-D1D4-0788-AB9F-A45B341D2BB6}"/>
              </a:ext>
            </a:extLst>
          </p:cNvPr>
          <p:cNvGrpSpPr/>
          <p:nvPr userDrawn="1"/>
        </p:nvGrpSpPr>
        <p:grpSpPr>
          <a:xfrm>
            <a:off x="9939179" y="6473443"/>
            <a:ext cx="619224" cy="206058"/>
            <a:chOff x="9939179" y="6473443"/>
            <a:chExt cx="619224" cy="206058"/>
          </a:xfrm>
        </p:grpSpPr>
        <p:sp>
          <p:nvSpPr>
            <p:cNvPr id="6" name="Freeform: Shape 5">
              <a:extLst>
                <a:ext uri="{FF2B5EF4-FFF2-40B4-BE49-F238E27FC236}">
                  <a16:creationId xmlns:a16="http://schemas.microsoft.com/office/drawing/2014/main" id="{E63B322E-DF3A-3542-289B-EC696BE04BB6}"/>
                </a:ext>
              </a:extLst>
            </p:cNvPr>
            <p:cNvSpPr/>
            <p:nvPr/>
          </p:nvSpPr>
          <p:spPr>
            <a:xfrm>
              <a:off x="10357071" y="6473443"/>
              <a:ext cx="201332" cy="206058"/>
            </a:xfrm>
            <a:custGeom>
              <a:avLst/>
              <a:gdLst>
                <a:gd name="connsiteX0" fmla="*/ 98339 w 201332"/>
                <a:gd name="connsiteY0" fmla="*/ 206017 h 206058"/>
                <a:gd name="connsiteX1" fmla="*/ -55 w 201332"/>
                <a:gd name="connsiteY1" fmla="*/ 133766 h 206058"/>
                <a:gd name="connsiteX2" fmla="*/ 9215 w 201332"/>
                <a:gd name="connsiteY2" fmla="*/ 130865 h 206058"/>
                <a:gd name="connsiteX3" fmla="*/ 126165 w 201332"/>
                <a:gd name="connsiteY3" fmla="*/ 192008 h 206058"/>
                <a:gd name="connsiteX4" fmla="*/ 187308 w 201332"/>
                <a:gd name="connsiteY4" fmla="*/ 75058 h 206058"/>
                <a:gd name="connsiteX5" fmla="*/ 70358 w 201332"/>
                <a:gd name="connsiteY5" fmla="*/ 13915 h 206058"/>
                <a:gd name="connsiteX6" fmla="*/ 9215 w 201332"/>
                <a:gd name="connsiteY6" fmla="*/ 75058 h 206058"/>
                <a:gd name="connsiteX7" fmla="*/ -55 w 201332"/>
                <a:gd name="connsiteY7" fmla="*/ 72156 h 206058"/>
                <a:gd name="connsiteX8" fmla="*/ 129080 w 201332"/>
                <a:gd name="connsiteY8" fmla="*/ 4712 h 206058"/>
                <a:gd name="connsiteX9" fmla="*/ 196524 w 201332"/>
                <a:gd name="connsiteY9" fmla="*/ 133847 h 206058"/>
                <a:gd name="connsiteX10" fmla="*/ 98339 w 201332"/>
                <a:gd name="connsiteY10" fmla="*/ 206017 h 20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332" h="206058">
                  <a:moveTo>
                    <a:pt x="98339" y="206017"/>
                  </a:moveTo>
                  <a:cubicBezTo>
                    <a:pt x="53291" y="205982"/>
                    <a:pt x="13466" y="176741"/>
                    <a:pt x="-55" y="133766"/>
                  </a:cubicBezTo>
                  <a:lnTo>
                    <a:pt x="9215" y="130865"/>
                  </a:lnTo>
                  <a:cubicBezTo>
                    <a:pt x="24624" y="180043"/>
                    <a:pt x="76987" y="207417"/>
                    <a:pt x="126165" y="192008"/>
                  </a:cubicBezTo>
                  <a:cubicBezTo>
                    <a:pt x="175343" y="176598"/>
                    <a:pt x="202717" y="124237"/>
                    <a:pt x="187308" y="75058"/>
                  </a:cubicBezTo>
                  <a:cubicBezTo>
                    <a:pt x="171896" y="25879"/>
                    <a:pt x="119536" y="-1496"/>
                    <a:pt x="70358" y="13915"/>
                  </a:cubicBezTo>
                  <a:cubicBezTo>
                    <a:pt x="41195" y="23053"/>
                    <a:pt x="18353" y="45894"/>
                    <a:pt x="9215" y="75058"/>
                  </a:cubicBezTo>
                  <a:lnTo>
                    <a:pt x="-55" y="72156"/>
                  </a:lnTo>
                  <a:cubicBezTo>
                    <a:pt x="16980" y="17872"/>
                    <a:pt x="74797" y="-12323"/>
                    <a:pt x="129080" y="4712"/>
                  </a:cubicBezTo>
                  <a:cubicBezTo>
                    <a:pt x="183363" y="21748"/>
                    <a:pt x="213559" y="79563"/>
                    <a:pt x="196524" y="133847"/>
                  </a:cubicBezTo>
                  <a:cubicBezTo>
                    <a:pt x="183057" y="176757"/>
                    <a:pt x="143313" y="205971"/>
                    <a:pt x="98339" y="206017"/>
                  </a:cubicBezTo>
                  <a:close/>
                </a:path>
              </a:pathLst>
            </a:custGeom>
            <a:solidFill>
              <a:srgbClr val="2093D7">
                <a:alpha val="25000"/>
              </a:srgbClr>
            </a:solidFill>
            <a:ln w="2650"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49EBC09D-1DDF-1351-1C7B-FA6816D99731}"/>
                </a:ext>
              </a:extLst>
            </p:cNvPr>
            <p:cNvSpPr/>
            <p:nvPr/>
          </p:nvSpPr>
          <p:spPr>
            <a:xfrm>
              <a:off x="10308948" y="6535261"/>
              <a:ext cx="63195" cy="82684"/>
            </a:xfrm>
            <a:custGeom>
              <a:avLst/>
              <a:gdLst>
                <a:gd name="connsiteX0" fmla="*/ 8812 w 63195"/>
                <a:gd name="connsiteY0" fmla="*/ 58675 h 82684"/>
                <a:gd name="connsiteX1" fmla="*/ 30898 w 63195"/>
                <a:gd name="connsiteY1" fmla="*/ 67757 h 82684"/>
                <a:gd name="connsiteX2" fmla="*/ 45999 w 63195"/>
                <a:gd name="connsiteY2" fmla="*/ 57439 h 82684"/>
                <a:gd name="connsiteX3" fmla="*/ 29877 w 63195"/>
                <a:gd name="connsiteY3" fmla="*/ 47954 h 82684"/>
                <a:gd name="connsiteX4" fmla="*/ 19909 w 63195"/>
                <a:gd name="connsiteY4" fmla="*/ 47954 h 82684"/>
                <a:gd name="connsiteX5" fmla="*/ 19909 w 63195"/>
                <a:gd name="connsiteY5" fmla="*/ 33230 h 82684"/>
                <a:gd name="connsiteX6" fmla="*/ 29877 w 63195"/>
                <a:gd name="connsiteY6" fmla="*/ 33230 h 82684"/>
                <a:gd name="connsiteX7" fmla="*/ 44628 w 63195"/>
                <a:gd name="connsiteY7" fmla="*/ 24337 h 82684"/>
                <a:gd name="connsiteX8" fmla="*/ 29743 w 63195"/>
                <a:gd name="connsiteY8" fmla="*/ 14718 h 82684"/>
                <a:gd name="connsiteX9" fmla="*/ 9350 w 63195"/>
                <a:gd name="connsiteY9" fmla="*/ 23128 h 82684"/>
                <a:gd name="connsiteX10" fmla="*/ 940 w 63195"/>
                <a:gd name="connsiteY10" fmla="*/ 12595 h 82684"/>
                <a:gd name="connsiteX11" fmla="*/ 31597 w 63195"/>
                <a:gd name="connsiteY11" fmla="*/ -7 h 82684"/>
                <a:gd name="connsiteX12" fmla="*/ 61851 w 63195"/>
                <a:gd name="connsiteY12" fmla="*/ 21703 h 82684"/>
                <a:gd name="connsiteX13" fmla="*/ 44333 w 63195"/>
                <a:gd name="connsiteY13" fmla="*/ 39948 h 82684"/>
                <a:gd name="connsiteX14" fmla="*/ 63141 w 63195"/>
                <a:gd name="connsiteY14" fmla="*/ 59159 h 82684"/>
                <a:gd name="connsiteX15" fmla="*/ 31543 w 63195"/>
                <a:gd name="connsiteY15" fmla="*/ 82642 h 82684"/>
                <a:gd name="connsiteX16" fmla="*/ -55 w 63195"/>
                <a:gd name="connsiteY16" fmla="*/ 69799 h 82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5" h="82684">
                  <a:moveTo>
                    <a:pt x="8812" y="58675"/>
                  </a:moveTo>
                  <a:cubicBezTo>
                    <a:pt x="14713" y="64460"/>
                    <a:pt x="22636" y="67718"/>
                    <a:pt x="30898" y="67757"/>
                  </a:cubicBezTo>
                  <a:cubicBezTo>
                    <a:pt x="40598" y="67757"/>
                    <a:pt x="45999" y="63565"/>
                    <a:pt x="45999" y="57439"/>
                  </a:cubicBezTo>
                  <a:cubicBezTo>
                    <a:pt x="45999" y="51313"/>
                    <a:pt x="41082" y="47954"/>
                    <a:pt x="29877" y="47954"/>
                  </a:cubicBezTo>
                  <a:cubicBezTo>
                    <a:pt x="26519" y="47954"/>
                    <a:pt x="21118" y="47954"/>
                    <a:pt x="19909" y="47954"/>
                  </a:cubicBezTo>
                  <a:lnTo>
                    <a:pt x="19909" y="33230"/>
                  </a:lnTo>
                  <a:cubicBezTo>
                    <a:pt x="21360" y="33230"/>
                    <a:pt x="26868" y="33230"/>
                    <a:pt x="29877" y="33230"/>
                  </a:cubicBezTo>
                  <a:cubicBezTo>
                    <a:pt x="38798" y="33230"/>
                    <a:pt x="44628" y="30355"/>
                    <a:pt x="44628" y="24337"/>
                  </a:cubicBezTo>
                  <a:cubicBezTo>
                    <a:pt x="44628" y="18318"/>
                    <a:pt x="38153" y="14718"/>
                    <a:pt x="29743" y="14718"/>
                  </a:cubicBezTo>
                  <a:cubicBezTo>
                    <a:pt x="22110" y="14753"/>
                    <a:pt x="14790" y="17771"/>
                    <a:pt x="9350" y="23128"/>
                  </a:cubicBezTo>
                  <a:lnTo>
                    <a:pt x="940" y="12595"/>
                  </a:lnTo>
                  <a:cubicBezTo>
                    <a:pt x="8823" y="4111"/>
                    <a:pt x="20027" y="-494"/>
                    <a:pt x="31597" y="-7"/>
                  </a:cubicBezTo>
                  <a:cubicBezTo>
                    <a:pt x="50405" y="-7"/>
                    <a:pt x="61851" y="8376"/>
                    <a:pt x="61851" y="21703"/>
                  </a:cubicBezTo>
                  <a:cubicBezTo>
                    <a:pt x="61851" y="31806"/>
                    <a:pt x="53200" y="38389"/>
                    <a:pt x="44333" y="39948"/>
                  </a:cubicBezTo>
                  <a:cubicBezTo>
                    <a:pt x="52394" y="40754"/>
                    <a:pt x="63141" y="47148"/>
                    <a:pt x="63141" y="59159"/>
                  </a:cubicBezTo>
                  <a:cubicBezTo>
                    <a:pt x="63141" y="72916"/>
                    <a:pt x="50781" y="82642"/>
                    <a:pt x="31543" y="82642"/>
                  </a:cubicBezTo>
                  <a:cubicBezTo>
                    <a:pt x="16792" y="82642"/>
                    <a:pt x="5857" y="76973"/>
                    <a:pt x="-55" y="69799"/>
                  </a:cubicBezTo>
                  <a:close/>
                </a:path>
              </a:pathLst>
            </a:custGeom>
            <a:solidFill>
              <a:srgbClr val="2093D7"/>
            </a:solidFill>
            <a:ln w="2650"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8E8B66A2-346C-02BB-BF4F-FD0F7879BD39}"/>
                </a:ext>
              </a:extLst>
            </p:cNvPr>
            <p:cNvSpPr/>
            <p:nvPr/>
          </p:nvSpPr>
          <p:spPr>
            <a:xfrm>
              <a:off x="10386949" y="6535291"/>
              <a:ext cx="65183" cy="82681"/>
            </a:xfrm>
            <a:custGeom>
              <a:avLst/>
              <a:gdLst>
                <a:gd name="connsiteX0" fmla="*/ 37374 w 65183"/>
                <a:gd name="connsiteY0" fmla="*/ -36 h 82681"/>
                <a:gd name="connsiteX1" fmla="*/ 61018 w 65183"/>
                <a:gd name="connsiteY1" fmla="*/ 8239 h 82681"/>
                <a:gd name="connsiteX2" fmla="*/ 53361 w 65183"/>
                <a:gd name="connsiteY2" fmla="*/ 21083 h 82681"/>
                <a:gd name="connsiteX3" fmla="*/ 37374 w 65183"/>
                <a:gd name="connsiteY3" fmla="*/ 14715 h 82681"/>
                <a:gd name="connsiteX4" fmla="*/ 17356 w 65183"/>
                <a:gd name="connsiteY4" fmla="*/ 37876 h 82681"/>
                <a:gd name="connsiteX5" fmla="*/ 17356 w 65183"/>
                <a:gd name="connsiteY5" fmla="*/ 39569 h 82681"/>
                <a:gd name="connsiteX6" fmla="*/ 37884 w 65183"/>
                <a:gd name="connsiteY6" fmla="*/ 29358 h 82681"/>
                <a:gd name="connsiteX7" fmla="*/ 65129 w 65183"/>
                <a:gd name="connsiteY7" fmla="*/ 55180 h 82681"/>
                <a:gd name="connsiteX8" fmla="*/ 34526 w 65183"/>
                <a:gd name="connsiteY8" fmla="*/ 82640 h 82681"/>
                <a:gd name="connsiteX9" fmla="*/ -55 w 65183"/>
                <a:gd name="connsiteY9" fmla="*/ 41342 h 82681"/>
                <a:gd name="connsiteX10" fmla="*/ 37374 w 65183"/>
                <a:gd name="connsiteY10" fmla="*/ -36 h 82681"/>
                <a:gd name="connsiteX11" fmla="*/ 33075 w 65183"/>
                <a:gd name="connsiteY11" fmla="*/ 43545 h 82681"/>
                <a:gd name="connsiteX12" fmla="*/ 17464 w 65183"/>
                <a:gd name="connsiteY12" fmla="*/ 51230 h 82681"/>
                <a:gd name="connsiteX13" fmla="*/ 33800 w 65183"/>
                <a:gd name="connsiteY13" fmla="*/ 67781 h 82681"/>
                <a:gd name="connsiteX14" fmla="*/ 47960 w 65183"/>
                <a:gd name="connsiteY14" fmla="*/ 55905 h 82681"/>
                <a:gd name="connsiteX15" fmla="*/ 33075 w 65183"/>
                <a:gd name="connsiteY15" fmla="*/ 43545 h 8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5183" h="82681">
                  <a:moveTo>
                    <a:pt x="37374" y="-36"/>
                  </a:moveTo>
                  <a:cubicBezTo>
                    <a:pt x="45991" y="-187"/>
                    <a:pt x="54376" y="2748"/>
                    <a:pt x="61018" y="8239"/>
                  </a:cubicBezTo>
                  <a:lnTo>
                    <a:pt x="53361" y="21083"/>
                  </a:lnTo>
                  <a:cubicBezTo>
                    <a:pt x="49150" y="16827"/>
                    <a:pt x="43357" y="14519"/>
                    <a:pt x="37374" y="14715"/>
                  </a:cubicBezTo>
                  <a:cubicBezTo>
                    <a:pt x="25229" y="14715"/>
                    <a:pt x="17356" y="25167"/>
                    <a:pt x="17356" y="37876"/>
                  </a:cubicBezTo>
                  <a:cubicBezTo>
                    <a:pt x="17289" y="38438"/>
                    <a:pt x="17289" y="39006"/>
                    <a:pt x="17356" y="39569"/>
                  </a:cubicBezTo>
                  <a:cubicBezTo>
                    <a:pt x="22244" y="33164"/>
                    <a:pt x="29829" y="29392"/>
                    <a:pt x="37884" y="29358"/>
                  </a:cubicBezTo>
                  <a:cubicBezTo>
                    <a:pt x="52286" y="29358"/>
                    <a:pt x="65129" y="38118"/>
                    <a:pt x="65129" y="55180"/>
                  </a:cubicBezTo>
                  <a:cubicBezTo>
                    <a:pt x="65129" y="70764"/>
                    <a:pt x="52770" y="82640"/>
                    <a:pt x="34526" y="82640"/>
                  </a:cubicBezTo>
                  <a:cubicBezTo>
                    <a:pt x="10156" y="82640"/>
                    <a:pt x="-55" y="63831"/>
                    <a:pt x="-55" y="41342"/>
                  </a:cubicBezTo>
                  <a:cubicBezTo>
                    <a:pt x="53" y="17106"/>
                    <a:pt x="13729" y="-36"/>
                    <a:pt x="37374" y="-36"/>
                  </a:cubicBezTo>
                  <a:close/>
                  <a:moveTo>
                    <a:pt x="33075" y="43545"/>
                  </a:moveTo>
                  <a:cubicBezTo>
                    <a:pt x="26986" y="43655"/>
                    <a:pt x="21263" y="46472"/>
                    <a:pt x="17464" y="51230"/>
                  </a:cubicBezTo>
                  <a:cubicBezTo>
                    <a:pt x="18189" y="58914"/>
                    <a:pt x="22515" y="67781"/>
                    <a:pt x="33800" y="67781"/>
                  </a:cubicBezTo>
                  <a:cubicBezTo>
                    <a:pt x="43016" y="67781"/>
                    <a:pt x="47960" y="61548"/>
                    <a:pt x="47960" y="55905"/>
                  </a:cubicBezTo>
                  <a:cubicBezTo>
                    <a:pt x="47960" y="47253"/>
                    <a:pt x="40867" y="43545"/>
                    <a:pt x="33075" y="43545"/>
                  </a:cubicBezTo>
                  <a:close/>
                </a:path>
              </a:pathLst>
            </a:custGeom>
            <a:solidFill>
              <a:srgbClr val="2093D7"/>
            </a:solidFill>
            <a:ln w="2650"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A12D419E-3C74-27DF-09CD-64123CED72F4}"/>
                </a:ext>
              </a:extLst>
            </p:cNvPr>
            <p:cNvSpPr/>
            <p:nvPr/>
          </p:nvSpPr>
          <p:spPr>
            <a:xfrm>
              <a:off x="10465997" y="6535296"/>
              <a:ext cx="66258" cy="82702"/>
            </a:xfrm>
            <a:custGeom>
              <a:avLst/>
              <a:gdLst>
                <a:gd name="connsiteX0" fmla="*/ 33075 w 66258"/>
                <a:gd name="connsiteY0" fmla="*/ -42 h 82702"/>
                <a:gd name="connsiteX1" fmla="*/ 66204 w 66258"/>
                <a:gd name="connsiteY1" fmla="*/ 41256 h 82702"/>
                <a:gd name="connsiteX2" fmla="*/ 33075 w 66258"/>
                <a:gd name="connsiteY2" fmla="*/ 82661 h 82702"/>
                <a:gd name="connsiteX3" fmla="*/ -55 w 66258"/>
                <a:gd name="connsiteY3" fmla="*/ 41256 h 82702"/>
                <a:gd name="connsiteX4" fmla="*/ 33075 w 66258"/>
                <a:gd name="connsiteY4" fmla="*/ -42 h 82702"/>
                <a:gd name="connsiteX5" fmla="*/ 33075 w 66258"/>
                <a:gd name="connsiteY5" fmla="*/ 15059 h 82702"/>
                <a:gd name="connsiteX6" fmla="*/ 17249 w 66258"/>
                <a:gd name="connsiteY6" fmla="*/ 41229 h 82702"/>
                <a:gd name="connsiteX7" fmla="*/ 33075 w 66258"/>
                <a:gd name="connsiteY7" fmla="*/ 67534 h 82702"/>
                <a:gd name="connsiteX8" fmla="*/ 48793 w 66258"/>
                <a:gd name="connsiteY8" fmla="*/ 41229 h 82702"/>
                <a:gd name="connsiteX9" fmla="*/ 33075 w 66258"/>
                <a:gd name="connsiteY9" fmla="*/ 15059 h 8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58" h="82702">
                  <a:moveTo>
                    <a:pt x="33075" y="-42"/>
                  </a:moveTo>
                  <a:cubicBezTo>
                    <a:pt x="55886" y="-42"/>
                    <a:pt x="66204" y="20594"/>
                    <a:pt x="66204" y="41256"/>
                  </a:cubicBezTo>
                  <a:cubicBezTo>
                    <a:pt x="66204" y="61918"/>
                    <a:pt x="55913" y="82661"/>
                    <a:pt x="33075" y="82661"/>
                  </a:cubicBezTo>
                  <a:cubicBezTo>
                    <a:pt x="10236" y="82661"/>
                    <a:pt x="-55" y="61918"/>
                    <a:pt x="-55" y="41256"/>
                  </a:cubicBezTo>
                  <a:cubicBezTo>
                    <a:pt x="-55" y="20594"/>
                    <a:pt x="10182" y="-42"/>
                    <a:pt x="33075" y="-42"/>
                  </a:cubicBezTo>
                  <a:close/>
                  <a:moveTo>
                    <a:pt x="33075" y="15059"/>
                  </a:moveTo>
                  <a:cubicBezTo>
                    <a:pt x="21548" y="15059"/>
                    <a:pt x="17249" y="26478"/>
                    <a:pt x="17249" y="41229"/>
                  </a:cubicBezTo>
                  <a:cubicBezTo>
                    <a:pt x="17249" y="55980"/>
                    <a:pt x="21548" y="67534"/>
                    <a:pt x="33075" y="67534"/>
                  </a:cubicBezTo>
                  <a:cubicBezTo>
                    <a:pt x="44602" y="67534"/>
                    <a:pt x="48793" y="56007"/>
                    <a:pt x="48793" y="41229"/>
                  </a:cubicBezTo>
                  <a:cubicBezTo>
                    <a:pt x="48793" y="26451"/>
                    <a:pt x="44521" y="15059"/>
                    <a:pt x="33075" y="15059"/>
                  </a:cubicBezTo>
                  <a:close/>
                </a:path>
              </a:pathLst>
            </a:custGeom>
            <a:solidFill>
              <a:srgbClr val="2093D7"/>
            </a:solidFill>
            <a:ln w="2650"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2EAD223B-28CA-DCA8-B6B8-EAE95EB7F2A4}"/>
                </a:ext>
              </a:extLst>
            </p:cNvPr>
            <p:cNvSpPr/>
            <p:nvPr/>
          </p:nvSpPr>
          <p:spPr>
            <a:xfrm>
              <a:off x="10027174" y="6541019"/>
              <a:ext cx="45166" cy="70987"/>
            </a:xfrm>
            <a:custGeom>
              <a:avLst/>
              <a:gdLst>
                <a:gd name="connsiteX0" fmla="*/ -55 w 45166"/>
                <a:gd name="connsiteY0" fmla="*/ -42 h 70987"/>
                <a:gd name="connsiteX1" fmla="*/ 15126 w 45166"/>
                <a:gd name="connsiteY1" fmla="*/ -42 h 70987"/>
                <a:gd name="connsiteX2" fmla="*/ 15126 w 45166"/>
                <a:gd name="connsiteY2" fmla="*/ 57512 h 70987"/>
                <a:gd name="connsiteX3" fmla="*/ 45112 w 45166"/>
                <a:gd name="connsiteY3" fmla="*/ 57512 h 70987"/>
                <a:gd name="connsiteX4" fmla="*/ 45112 w 45166"/>
                <a:gd name="connsiteY4" fmla="*/ 70946 h 70987"/>
                <a:gd name="connsiteX5" fmla="*/ -55 w 45166"/>
                <a:gd name="connsiteY5" fmla="*/ 70946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66" h="70987">
                  <a:moveTo>
                    <a:pt x="-55" y="-42"/>
                  </a:moveTo>
                  <a:lnTo>
                    <a:pt x="15126" y="-42"/>
                  </a:lnTo>
                  <a:lnTo>
                    <a:pt x="15126" y="57512"/>
                  </a:lnTo>
                  <a:lnTo>
                    <a:pt x="45112" y="57512"/>
                  </a:lnTo>
                  <a:lnTo>
                    <a:pt x="45112" y="70946"/>
                  </a:lnTo>
                  <a:lnTo>
                    <a:pt x="-55" y="70946"/>
                  </a:lnTo>
                  <a:close/>
                </a:path>
              </a:pathLst>
            </a:custGeom>
            <a:solidFill>
              <a:schemeClr val="tx1"/>
            </a:solidFill>
            <a:ln w="2650"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983A6DC5-D0D5-EF7A-6581-1558DF4D356B}"/>
                </a:ext>
              </a:extLst>
            </p:cNvPr>
            <p:cNvSpPr/>
            <p:nvPr/>
          </p:nvSpPr>
          <p:spPr>
            <a:xfrm>
              <a:off x="10086581" y="6541019"/>
              <a:ext cx="50110" cy="70853"/>
            </a:xfrm>
            <a:custGeom>
              <a:avLst/>
              <a:gdLst>
                <a:gd name="connsiteX0" fmla="*/ -55 w 50110"/>
                <a:gd name="connsiteY0" fmla="*/ -42 h 70853"/>
                <a:gd name="connsiteX1" fmla="*/ 50056 w 50110"/>
                <a:gd name="connsiteY1" fmla="*/ -42 h 70853"/>
                <a:gd name="connsiteX2" fmla="*/ 50056 w 50110"/>
                <a:gd name="connsiteY2" fmla="*/ 12936 h 70853"/>
                <a:gd name="connsiteX3" fmla="*/ 15126 w 50110"/>
                <a:gd name="connsiteY3" fmla="*/ 12936 h 70853"/>
                <a:gd name="connsiteX4" fmla="*/ 15126 w 50110"/>
                <a:gd name="connsiteY4" fmla="*/ 28332 h 70853"/>
                <a:gd name="connsiteX5" fmla="*/ 49438 w 50110"/>
                <a:gd name="connsiteY5" fmla="*/ 28332 h 70853"/>
                <a:gd name="connsiteX6" fmla="*/ 49438 w 50110"/>
                <a:gd name="connsiteY6" fmla="*/ 41283 h 70853"/>
                <a:gd name="connsiteX7" fmla="*/ 15019 w 50110"/>
                <a:gd name="connsiteY7" fmla="*/ 41283 h 70853"/>
                <a:gd name="connsiteX8" fmla="*/ 15019 w 50110"/>
                <a:gd name="connsiteY8" fmla="*/ 57753 h 70853"/>
                <a:gd name="connsiteX9" fmla="*/ 49948 w 50110"/>
                <a:gd name="connsiteY9" fmla="*/ 57753 h 70853"/>
                <a:gd name="connsiteX10" fmla="*/ 49948 w 50110"/>
                <a:gd name="connsiteY10" fmla="*/ 70812 h 70853"/>
                <a:gd name="connsiteX11" fmla="*/ -55 w 50110"/>
                <a:gd name="connsiteY11"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110" h="70853">
                  <a:moveTo>
                    <a:pt x="-55" y="-42"/>
                  </a:moveTo>
                  <a:lnTo>
                    <a:pt x="50056" y="-42"/>
                  </a:lnTo>
                  <a:lnTo>
                    <a:pt x="50056" y="12936"/>
                  </a:lnTo>
                  <a:lnTo>
                    <a:pt x="15126" y="12936"/>
                  </a:lnTo>
                  <a:lnTo>
                    <a:pt x="15126" y="28332"/>
                  </a:lnTo>
                  <a:lnTo>
                    <a:pt x="49438" y="28332"/>
                  </a:lnTo>
                  <a:lnTo>
                    <a:pt x="49438" y="41283"/>
                  </a:lnTo>
                  <a:lnTo>
                    <a:pt x="15019" y="41283"/>
                  </a:lnTo>
                  <a:lnTo>
                    <a:pt x="15019" y="57753"/>
                  </a:lnTo>
                  <a:lnTo>
                    <a:pt x="49948" y="57753"/>
                  </a:lnTo>
                  <a:lnTo>
                    <a:pt x="49948" y="70812"/>
                  </a:lnTo>
                  <a:lnTo>
                    <a:pt x="-55" y="70812"/>
                  </a:lnTo>
                  <a:close/>
                </a:path>
              </a:pathLst>
            </a:custGeom>
            <a:solidFill>
              <a:schemeClr val="tx1"/>
            </a:solidFill>
            <a:ln w="2650"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D1A839AE-5102-E8C7-379B-97C37563446A}"/>
                </a:ext>
              </a:extLst>
            </p:cNvPr>
            <p:cNvSpPr/>
            <p:nvPr/>
          </p:nvSpPr>
          <p:spPr>
            <a:xfrm>
              <a:off x="10152356" y="6541019"/>
              <a:ext cx="63410" cy="70853"/>
            </a:xfrm>
            <a:custGeom>
              <a:avLst/>
              <a:gdLst>
                <a:gd name="connsiteX0" fmla="*/ 15019 w 63410"/>
                <a:gd name="connsiteY0" fmla="*/ 23227 h 70853"/>
                <a:gd name="connsiteX1" fmla="*/ 15019 w 63410"/>
                <a:gd name="connsiteY1" fmla="*/ 70812 h 70853"/>
                <a:gd name="connsiteX2" fmla="*/ -55 w 63410"/>
                <a:gd name="connsiteY2" fmla="*/ 70812 h 70853"/>
                <a:gd name="connsiteX3" fmla="*/ -55 w 63410"/>
                <a:gd name="connsiteY3" fmla="*/ -42 h 70853"/>
                <a:gd name="connsiteX4" fmla="*/ 15449 w 63410"/>
                <a:gd name="connsiteY4" fmla="*/ -42 h 70853"/>
                <a:gd name="connsiteX5" fmla="*/ 48256 w 63410"/>
                <a:gd name="connsiteY5" fmla="*/ 45877 h 70853"/>
                <a:gd name="connsiteX6" fmla="*/ 48256 w 63410"/>
                <a:gd name="connsiteY6" fmla="*/ -42 h 70853"/>
                <a:gd name="connsiteX7" fmla="*/ 63356 w 63410"/>
                <a:gd name="connsiteY7" fmla="*/ -42 h 70853"/>
                <a:gd name="connsiteX8" fmla="*/ 63356 w 63410"/>
                <a:gd name="connsiteY8" fmla="*/ 70812 h 70853"/>
                <a:gd name="connsiteX9" fmla="*/ 48820 w 63410"/>
                <a:gd name="connsiteY9"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410" h="70853">
                  <a:moveTo>
                    <a:pt x="15019" y="23227"/>
                  </a:moveTo>
                  <a:lnTo>
                    <a:pt x="15019" y="70812"/>
                  </a:lnTo>
                  <a:lnTo>
                    <a:pt x="-55" y="70812"/>
                  </a:lnTo>
                  <a:lnTo>
                    <a:pt x="-55" y="-42"/>
                  </a:lnTo>
                  <a:lnTo>
                    <a:pt x="15449" y="-42"/>
                  </a:lnTo>
                  <a:lnTo>
                    <a:pt x="48256" y="45877"/>
                  </a:lnTo>
                  <a:lnTo>
                    <a:pt x="48256" y="-42"/>
                  </a:lnTo>
                  <a:lnTo>
                    <a:pt x="63356" y="-42"/>
                  </a:lnTo>
                  <a:lnTo>
                    <a:pt x="63356" y="70812"/>
                  </a:lnTo>
                  <a:lnTo>
                    <a:pt x="48820" y="70812"/>
                  </a:lnTo>
                  <a:close/>
                </a:path>
              </a:pathLst>
            </a:custGeom>
            <a:solidFill>
              <a:schemeClr val="tx1"/>
            </a:solidFill>
            <a:ln w="2650"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359B1F04-DEDF-0172-8F92-8982056D87FB}"/>
                </a:ext>
              </a:extLst>
            </p:cNvPr>
            <p:cNvSpPr/>
            <p:nvPr/>
          </p:nvSpPr>
          <p:spPr>
            <a:xfrm>
              <a:off x="10230249" y="6541019"/>
              <a:ext cx="65560" cy="70853"/>
            </a:xfrm>
            <a:custGeom>
              <a:avLst/>
              <a:gdLst>
                <a:gd name="connsiteX0" fmla="*/ -55 w 65560"/>
                <a:gd name="connsiteY0" fmla="*/ -42 h 70853"/>
                <a:gd name="connsiteX1" fmla="*/ 27889 w 65560"/>
                <a:gd name="connsiteY1" fmla="*/ -42 h 70853"/>
                <a:gd name="connsiteX2" fmla="*/ 65506 w 65560"/>
                <a:gd name="connsiteY2" fmla="*/ 35452 h 70853"/>
                <a:gd name="connsiteX3" fmla="*/ 27889 w 65560"/>
                <a:gd name="connsiteY3" fmla="*/ 70812 h 70853"/>
                <a:gd name="connsiteX4" fmla="*/ -55 w 65560"/>
                <a:gd name="connsiteY4" fmla="*/ 70812 h 70853"/>
                <a:gd name="connsiteX5" fmla="*/ 27889 w 65560"/>
                <a:gd name="connsiteY5" fmla="*/ 57512 h 70853"/>
                <a:gd name="connsiteX6" fmla="*/ 50077 w 65560"/>
                <a:gd name="connsiteY6" fmla="*/ 37405 h 70853"/>
                <a:gd name="connsiteX7" fmla="*/ 50083 w 65560"/>
                <a:gd name="connsiteY7" fmla="*/ 35452 h 70853"/>
                <a:gd name="connsiteX8" fmla="*/ 27889 w 65560"/>
                <a:gd name="connsiteY8" fmla="*/ 13232 h 70853"/>
                <a:gd name="connsiteX9" fmla="*/ 15046 w 65560"/>
                <a:gd name="connsiteY9" fmla="*/ 13232 h 70853"/>
                <a:gd name="connsiteX10" fmla="*/ 15046 w 65560"/>
                <a:gd name="connsiteY10" fmla="*/ 575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60" h="70853">
                  <a:moveTo>
                    <a:pt x="-55" y="-42"/>
                  </a:moveTo>
                  <a:lnTo>
                    <a:pt x="27889" y="-42"/>
                  </a:lnTo>
                  <a:cubicBezTo>
                    <a:pt x="50083" y="-42"/>
                    <a:pt x="65506" y="14091"/>
                    <a:pt x="65506" y="35452"/>
                  </a:cubicBezTo>
                  <a:cubicBezTo>
                    <a:pt x="65506" y="56813"/>
                    <a:pt x="50110" y="70812"/>
                    <a:pt x="27889" y="70812"/>
                  </a:cubicBezTo>
                  <a:lnTo>
                    <a:pt x="-55" y="70812"/>
                  </a:lnTo>
                  <a:close/>
                  <a:moveTo>
                    <a:pt x="27889" y="57512"/>
                  </a:moveTo>
                  <a:cubicBezTo>
                    <a:pt x="39569" y="58086"/>
                    <a:pt x="49502" y="49084"/>
                    <a:pt x="50077" y="37405"/>
                  </a:cubicBezTo>
                  <a:cubicBezTo>
                    <a:pt x="50110" y="36755"/>
                    <a:pt x="50110" y="36103"/>
                    <a:pt x="50083" y="35452"/>
                  </a:cubicBezTo>
                  <a:cubicBezTo>
                    <a:pt x="50083" y="22904"/>
                    <a:pt x="42425" y="13232"/>
                    <a:pt x="27889" y="13232"/>
                  </a:cubicBezTo>
                  <a:lnTo>
                    <a:pt x="15046" y="13232"/>
                  </a:lnTo>
                  <a:lnTo>
                    <a:pt x="15046" y="57512"/>
                  </a:lnTo>
                  <a:close/>
                </a:path>
              </a:pathLst>
            </a:custGeom>
            <a:solidFill>
              <a:schemeClr val="tx1"/>
            </a:solidFill>
            <a:ln w="2650"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44BA7713-C31C-DC01-9DF3-718A7600B1FC}"/>
                </a:ext>
              </a:extLst>
            </p:cNvPr>
            <p:cNvSpPr/>
            <p:nvPr/>
          </p:nvSpPr>
          <p:spPr>
            <a:xfrm>
              <a:off x="9946057" y="6541019"/>
              <a:ext cx="67081" cy="70987"/>
            </a:xfrm>
            <a:custGeom>
              <a:avLst/>
              <a:gdLst>
                <a:gd name="connsiteX0" fmla="*/ 53415 w 67081"/>
                <a:gd name="connsiteY0" fmla="*/ 34270 h 70987"/>
                <a:gd name="connsiteX1" fmla="*/ 65640 w 67081"/>
                <a:gd name="connsiteY1" fmla="*/ 18014 h 70987"/>
                <a:gd name="connsiteX2" fmla="*/ 45220 w 67081"/>
                <a:gd name="connsiteY2" fmla="*/ -42 h 70987"/>
                <a:gd name="connsiteX3" fmla="*/ -55 w 67081"/>
                <a:gd name="connsiteY3" fmla="*/ -42 h 70987"/>
                <a:gd name="connsiteX4" fmla="*/ 8006 w 67081"/>
                <a:gd name="connsiteY4" fmla="*/ 9147 h 70987"/>
                <a:gd name="connsiteX5" fmla="*/ 8006 w 67081"/>
                <a:gd name="connsiteY5" fmla="*/ 70946 h 70987"/>
                <a:gd name="connsiteX6" fmla="*/ 46429 w 67081"/>
                <a:gd name="connsiteY6" fmla="*/ 70946 h 70987"/>
                <a:gd name="connsiteX7" fmla="*/ 67010 w 67081"/>
                <a:gd name="connsiteY7" fmla="*/ 51815 h 70987"/>
                <a:gd name="connsiteX8" fmla="*/ 53415 w 67081"/>
                <a:gd name="connsiteY8" fmla="*/ 34270 h 70987"/>
                <a:gd name="connsiteX9" fmla="*/ 23026 w 67081"/>
                <a:gd name="connsiteY9" fmla="*/ 12775 h 70987"/>
                <a:gd name="connsiteX10" fmla="*/ 41834 w 67081"/>
                <a:gd name="connsiteY10" fmla="*/ 12775 h 70987"/>
                <a:gd name="connsiteX11" fmla="*/ 50098 w 67081"/>
                <a:gd name="connsiteY11" fmla="*/ 20122 h 70987"/>
                <a:gd name="connsiteX12" fmla="*/ 42750 w 67081"/>
                <a:gd name="connsiteY12" fmla="*/ 28386 h 70987"/>
                <a:gd name="connsiteX13" fmla="*/ 41834 w 67081"/>
                <a:gd name="connsiteY13" fmla="*/ 28386 h 70987"/>
                <a:gd name="connsiteX14" fmla="*/ 23026 w 67081"/>
                <a:gd name="connsiteY14" fmla="*/ 28386 h 70987"/>
                <a:gd name="connsiteX15" fmla="*/ 42506 w 67081"/>
                <a:gd name="connsiteY15" fmla="*/ 57941 h 70987"/>
                <a:gd name="connsiteX16" fmla="*/ 23026 w 67081"/>
                <a:gd name="connsiteY16" fmla="*/ 57941 h 70987"/>
                <a:gd name="connsiteX17" fmla="*/ 23026 w 67081"/>
                <a:gd name="connsiteY17" fmla="*/ 41283 h 70987"/>
                <a:gd name="connsiteX18" fmla="*/ 42506 w 67081"/>
                <a:gd name="connsiteY18" fmla="*/ 41283 h 70987"/>
                <a:gd name="connsiteX19" fmla="*/ 51597 w 67081"/>
                <a:gd name="connsiteY19" fmla="*/ 48654 h 70987"/>
                <a:gd name="connsiteX20" fmla="*/ 51641 w 67081"/>
                <a:gd name="connsiteY20" fmla="*/ 49558 h 70987"/>
                <a:gd name="connsiteX21" fmla="*/ 42533 w 67081"/>
                <a:gd name="connsiteY21" fmla="*/ 57941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7081" h="70987">
                  <a:moveTo>
                    <a:pt x="53415" y="34270"/>
                  </a:moveTo>
                  <a:cubicBezTo>
                    <a:pt x="60919" y="32573"/>
                    <a:pt x="66092" y="25694"/>
                    <a:pt x="65640" y="18014"/>
                  </a:cubicBezTo>
                  <a:cubicBezTo>
                    <a:pt x="65640" y="8556"/>
                    <a:pt x="58735" y="-42"/>
                    <a:pt x="45220" y="-42"/>
                  </a:cubicBezTo>
                  <a:lnTo>
                    <a:pt x="-55" y="-42"/>
                  </a:lnTo>
                  <a:lnTo>
                    <a:pt x="8006" y="9147"/>
                  </a:lnTo>
                  <a:lnTo>
                    <a:pt x="8006" y="70946"/>
                  </a:lnTo>
                  <a:lnTo>
                    <a:pt x="46429" y="70946"/>
                  </a:lnTo>
                  <a:cubicBezTo>
                    <a:pt x="59863" y="70946"/>
                    <a:pt x="67010" y="62429"/>
                    <a:pt x="67010" y="51815"/>
                  </a:cubicBezTo>
                  <a:cubicBezTo>
                    <a:pt x="67376" y="43430"/>
                    <a:pt x="61626" y="36009"/>
                    <a:pt x="53415" y="34270"/>
                  </a:cubicBezTo>
                  <a:close/>
                  <a:moveTo>
                    <a:pt x="23026" y="12775"/>
                  </a:moveTo>
                  <a:lnTo>
                    <a:pt x="41834" y="12775"/>
                  </a:lnTo>
                  <a:cubicBezTo>
                    <a:pt x="46145" y="12522"/>
                    <a:pt x="49844" y="15811"/>
                    <a:pt x="50098" y="20122"/>
                  </a:cubicBezTo>
                  <a:cubicBezTo>
                    <a:pt x="50351" y="24433"/>
                    <a:pt x="47061" y="28133"/>
                    <a:pt x="42750" y="28386"/>
                  </a:cubicBezTo>
                  <a:cubicBezTo>
                    <a:pt x="42445" y="28404"/>
                    <a:pt x="42139" y="28404"/>
                    <a:pt x="41834" y="28386"/>
                  </a:cubicBezTo>
                  <a:lnTo>
                    <a:pt x="23026" y="28386"/>
                  </a:lnTo>
                  <a:close/>
                  <a:moveTo>
                    <a:pt x="42506" y="57941"/>
                  </a:moveTo>
                  <a:lnTo>
                    <a:pt x="23026" y="57941"/>
                  </a:lnTo>
                  <a:lnTo>
                    <a:pt x="23026" y="41283"/>
                  </a:lnTo>
                  <a:lnTo>
                    <a:pt x="42506" y="41283"/>
                  </a:lnTo>
                  <a:cubicBezTo>
                    <a:pt x="47051" y="40808"/>
                    <a:pt x="51122" y="44108"/>
                    <a:pt x="51597" y="48654"/>
                  </a:cubicBezTo>
                  <a:cubicBezTo>
                    <a:pt x="51628" y="48954"/>
                    <a:pt x="51643" y="49256"/>
                    <a:pt x="51641" y="49558"/>
                  </a:cubicBezTo>
                  <a:cubicBezTo>
                    <a:pt x="51641" y="54663"/>
                    <a:pt x="48256" y="57941"/>
                    <a:pt x="42533" y="57941"/>
                  </a:cubicBezTo>
                  <a:close/>
                </a:path>
              </a:pathLst>
            </a:custGeom>
            <a:solidFill>
              <a:schemeClr val="tx1"/>
            </a:solidFill>
            <a:ln w="2650"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BF7C75B2-E221-9A9B-2F49-699B828BDC81}"/>
                </a:ext>
              </a:extLst>
            </p:cNvPr>
            <p:cNvSpPr/>
            <p:nvPr/>
          </p:nvSpPr>
          <p:spPr>
            <a:xfrm>
              <a:off x="9939179"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52B8E5"/>
            </a:solidFill>
            <a:ln w="265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3205011B-9EAC-75C3-E359-4413C41BC5C5}"/>
                </a:ext>
              </a:extLst>
            </p:cNvPr>
            <p:cNvSpPr/>
            <p:nvPr/>
          </p:nvSpPr>
          <p:spPr>
            <a:xfrm>
              <a:off x="9939635"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2093D7"/>
            </a:solidFill>
            <a:ln w="2650"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9C09B0D0-7885-C2F2-E743-56FCD96867F5}"/>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tx1"/>
                </a:solidFill>
                <a:effectLst/>
                <a:latin typeface="+mn-lt"/>
              </a:rPr>
              <a:t>Copyright 2023 Blend360.</a:t>
            </a:r>
            <a:endParaRPr lang="en-IN" sz="700">
              <a:solidFill>
                <a:schemeClr val="tx1"/>
              </a:solidFill>
              <a:latin typeface="+mn-lt"/>
            </a:endParaRPr>
          </a:p>
        </p:txBody>
      </p:sp>
      <p:sp>
        <p:nvSpPr>
          <p:cNvPr id="21" name="Title 20">
            <a:extLst>
              <a:ext uri="{FF2B5EF4-FFF2-40B4-BE49-F238E27FC236}">
                <a16:creationId xmlns:a16="http://schemas.microsoft.com/office/drawing/2014/main" id="{33938A00-11F3-CBD8-BACF-5511654EBCE8}"/>
              </a:ext>
            </a:extLst>
          </p:cNvPr>
          <p:cNvSpPr>
            <a:spLocks noGrp="1"/>
          </p:cNvSpPr>
          <p:nvPr>
            <p:ph type="title"/>
          </p:nvPr>
        </p:nvSpPr>
        <p:spPr>
          <a:xfrm>
            <a:off x="838200" y="500928"/>
            <a:ext cx="6042434" cy="1300713"/>
          </a:xfrm>
          <a:prstGeom prst="rect">
            <a:avLst/>
          </a:prstGeom>
        </p:spPr>
        <p:txBody>
          <a:bodyPr/>
          <a:lstStyle>
            <a:lvl1pPr>
              <a:defRPr sz="2800"/>
            </a:lvl1pPr>
          </a:lstStyle>
          <a:p>
            <a:r>
              <a:rPr lang="en-US"/>
              <a:t>Click to edit Master title style</a:t>
            </a:r>
            <a:endParaRPr lang="en-IN"/>
          </a:p>
        </p:txBody>
      </p:sp>
      <p:sp>
        <p:nvSpPr>
          <p:cNvPr id="22" name="Rectangle 21">
            <a:extLst>
              <a:ext uri="{FF2B5EF4-FFF2-40B4-BE49-F238E27FC236}">
                <a16:creationId xmlns:a16="http://schemas.microsoft.com/office/drawing/2014/main" id="{7C72E221-C5E9-6960-1A25-D886A6207ECD}"/>
              </a:ext>
            </a:extLst>
          </p:cNvPr>
          <p:cNvSpPr/>
          <p:nvPr userDrawn="1"/>
        </p:nvSpPr>
        <p:spPr>
          <a:xfrm>
            <a:off x="1007373" y="298020"/>
            <a:ext cx="360929"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Tree>
    <p:extLst>
      <p:ext uri="{BB962C8B-B14F-4D97-AF65-F5344CB8AC3E}">
        <p14:creationId xmlns:p14="http://schemas.microsoft.com/office/powerpoint/2010/main" val="133320221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Special Inf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06972E-A6C4-11AD-14F1-AFC06B7D6EF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flipH="1">
            <a:off x="0" y="-1"/>
            <a:ext cx="12193587" cy="6858893"/>
          </a:xfrm>
          <a:prstGeom prst="rect">
            <a:avLst/>
          </a:prstGeom>
        </p:spPr>
      </p:pic>
      <p:sp>
        <p:nvSpPr>
          <p:cNvPr id="18" name="Rectangle 17">
            <a:extLst>
              <a:ext uri="{FF2B5EF4-FFF2-40B4-BE49-F238E27FC236}">
                <a16:creationId xmlns:a16="http://schemas.microsoft.com/office/drawing/2014/main" id="{3BB1A4CC-EBA3-97B3-721F-1201E3109928}"/>
              </a:ext>
            </a:extLst>
          </p:cNvPr>
          <p:cNvSpPr/>
          <p:nvPr userDrawn="1"/>
        </p:nvSpPr>
        <p:spPr>
          <a:xfrm>
            <a:off x="0" y="0"/>
            <a:ext cx="12192794" cy="6858000"/>
          </a:xfrm>
          <a:prstGeom prst="rect">
            <a:avLst/>
          </a:prstGeom>
          <a:gradFill>
            <a:gsLst>
              <a:gs pos="100000">
                <a:schemeClr val="bg2"/>
              </a:gs>
              <a:gs pos="50000">
                <a:srgbClr val="08083B"/>
              </a:gs>
              <a:gs pos="0">
                <a:schemeClr val="bg2">
                  <a:alpha val="83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grpSp>
        <p:nvGrpSpPr>
          <p:cNvPr id="17" name="Group 16">
            <a:extLst>
              <a:ext uri="{FF2B5EF4-FFF2-40B4-BE49-F238E27FC236}">
                <a16:creationId xmlns:a16="http://schemas.microsoft.com/office/drawing/2014/main" id="{331F3F4E-D1D4-0788-AB9F-A45B341D2BB6}"/>
              </a:ext>
            </a:extLst>
          </p:cNvPr>
          <p:cNvGrpSpPr/>
          <p:nvPr userDrawn="1"/>
        </p:nvGrpSpPr>
        <p:grpSpPr>
          <a:xfrm>
            <a:off x="9939179" y="6473443"/>
            <a:ext cx="619224" cy="206058"/>
            <a:chOff x="9939179" y="6473443"/>
            <a:chExt cx="619224" cy="206058"/>
          </a:xfrm>
        </p:grpSpPr>
        <p:sp>
          <p:nvSpPr>
            <p:cNvPr id="6" name="Freeform: Shape 5">
              <a:extLst>
                <a:ext uri="{FF2B5EF4-FFF2-40B4-BE49-F238E27FC236}">
                  <a16:creationId xmlns:a16="http://schemas.microsoft.com/office/drawing/2014/main" id="{E63B322E-DF3A-3542-289B-EC696BE04BB6}"/>
                </a:ext>
              </a:extLst>
            </p:cNvPr>
            <p:cNvSpPr/>
            <p:nvPr/>
          </p:nvSpPr>
          <p:spPr>
            <a:xfrm>
              <a:off x="10357071" y="6473443"/>
              <a:ext cx="201332" cy="206058"/>
            </a:xfrm>
            <a:custGeom>
              <a:avLst/>
              <a:gdLst>
                <a:gd name="connsiteX0" fmla="*/ 98339 w 201332"/>
                <a:gd name="connsiteY0" fmla="*/ 206017 h 206058"/>
                <a:gd name="connsiteX1" fmla="*/ -55 w 201332"/>
                <a:gd name="connsiteY1" fmla="*/ 133766 h 206058"/>
                <a:gd name="connsiteX2" fmla="*/ 9215 w 201332"/>
                <a:gd name="connsiteY2" fmla="*/ 130865 h 206058"/>
                <a:gd name="connsiteX3" fmla="*/ 126165 w 201332"/>
                <a:gd name="connsiteY3" fmla="*/ 192008 h 206058"/>
                <a:gd name="connsiteX4" fmla="*/ 187308 w 201332"/>
                <a:gd name="connsiteY4" fmla="*/ 75058 h 206058"/>
                <a:gd name="connsiteX5" fmla="*/ 70358 w 201332"/>
                <a:gd name="connsiteY5" fmla="*/ 13915 h 206058"/>
                <a:gd name="connsiteX6" fmla="*/ 9215 w 201332"/>
                <a:gd name="connsiteY6" fmla="*/ 75058 h 206058"/>
                <a:gd name="connsiteX7" fmla="*/ -55 w 201332"/>
                <a:gd name="connsiteY7" fmla="*/ 72156 h 206058"/>
                <a:gd name="connsiteX8" fmla="*/ 129080 w 201332"/>
                <a:gd name="connsiteY8" fmla="*/ 4712 h 206058"/>
                <a:gd name="connsiteX9" fmla="*/ 196524 w 201332"/>
                <a:gd name="connsiteY9" fmla="*/ 133847 h 206058"/>
                <a:gd name="connsiteX10" fmla="*/ 98339 w 201332"/>
                <a:gd name="connsiteY10" fmla="*/ 206017 h 20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332" h="206058">
                  <a:moveTo>
                    <a:pt x="98339" y="206017"/>
                  </a:moveTo>
                  <a:cubicBezTo>
                    <a:pt x="53291" y="205982"/>
                    <a:pt x="13466" y="176741"/>
                    <a:pt x="-55" y="133766"/>
                  </a:cubicBezTo>
                  <a:lnTo>
                    <a:pt x="9215" y="130865"/>
                  </a:lnTo>
                  <a:cubicBezTo>
                    <a:pt x="24624" y="180043"/>
                    <a:pt x="76987" y="207417"/>
                    <a:pt x="126165" y="192008"/>
                  </a:cubicBezTo>
                  <a:cubicBezTo>
                    <a:pt x="175343" y="176598"/>
                    <a:pt x="202717" y="124237"/>
                    <a:pt x="187308" y="75058"/>
                  </a:cubicBezTo>
                  <a:cubicBezTo>
                    <a:pt x="171896" y="25879"/>
                    <a:pt x="119536" y="-1496"/>
                    <a:pt x="70358" y="13915"/>
                  </a:cubicBezTo>
                  <a:cubicBezTo>
                    <a:pt x="41195" y="23053"/>
                    <a:pt x="18353" y="45894"/>
                    <a:pt x="9215" y="75058"/>
                  </a:cubicBezTo>
                  <a:lnTo>
                    <a:pt x="-55" y="72156"/>
                  </a:lnTo>
                  <a:cubicBezTo>
                    <a:pt x="16980" y="17872"/>
                    <a:pt x="74797" y="-12323"/>
                    <a:pt x="129080" y="4712"/>
                  </a:cubicBezTo>
                  <a:cubicBezTo>
                    <a:pt x="183363" y="21748"/>
                    <a:pt x="213559" y="79563"/>
                    <a:pt x="196524" y="133847"/>
                  </a:cubicBezTo>
                  <a:cubicBezTo>
                    <a:pt x="183057" y="176757"/>
                    <a:pt x="143313" y="205971"/>
                    <a:pt x="98339" y="206017"/>
                  </a:cubicBezTo>
                  <a:close/>
                </a:path>
              </a:pathLst>
            </a:custGeom>
            <a:solidFill>
              <a:srgbClr val="2093D7">
                <a:alpha val="25000"/>
              </a:srgbClr>
            </a:solidFill>
            <a:ln w="2650"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49EBC09D-1DDF-1351-1C7B-FA6816D99731}"/>
                </a:ext>
              </a:extLst>
            </p:cNvPr>
            <p:cNvSpPr/>
            <p:nvPr/>
          </p:nvSpPr>
          <p:spPr>
            <a:xfrm>
              <a:off x="10308948" y="6535261"/>
              <a:ext cx="63195" cy="82684"/>
            </a:xfrm>
            <a:custGeom>
              <a:avLst/>
              <a:gdLst>
                <a:gd name="connsiteX0" fmla="*/ 8812 w 63195"/>
                <a:gd name="connsiteY0" fmla="*/ 58675 h 82684"/>
                <a:gd name="connsiteX1" fmla="*/ 30898 w 63195"/>
                <a:gd name="connsiteY1" fmla="*/ 67757 h 82684"/>
                <a:gd name="connsiteX2" fmla="*/ 45999 w 63195"/>
                <a:gd name="connsiteY2" fmla="*/ 57439 h 82684"/>
                <a:gd name="connsiteX3" fmla="*/ 29877 w 63195"/>
                <a:gd name="connsiteY3" fmla="*/ 47954 h 82684"/>
                <a:gd name="connsiteX4" fmla="*/ 19909 w 63195"/>
                <a:gd name="connsiteY4" fmla="*/ 47954 h 82684"/>
                <a:gd name="connsiteX5" fmla="*/ 19909 w 63195"/>
                <a:gd name="connsiteY5" fmla="*/ 33230 h 82684"/>
                <a:gd name="connsiteX6" fmla="*/ 29877 w 63195"/>
                <a:gd name="connsiteY6" fmla="*/ 33230 h 82684"/>
                <a:gd name="connsiteX7" fmla="*/ 44628 w 63195"/>
                <a:gd name="connsiteY7" fmla="*/ 24337 h 82684"/>
                <a:gd name="connsiteX8" fmla="*/ 29743 w 63195"/>
                <a:gd name="connsiteY8" fmla="*/ 14718 h 82684"/>
                <a:gd name="connsiteX9" fmla="*/ 9350 w 63195"/>
                <a:gd name="connsiteY9" fmla="*/ 23128 h 82684"/>
                <a:gd name="connsiteX10" fmla="*/ 940 w 63195"/>
                <a:gd name="connsiteY10" fmla="*/ 12595 h 82684"/>
                <a:gd name="connsiteX11" fmla="*/ 31597 w 63195"/>
                <a:gd name="connsiteY11" fmla="*/ -7 h 82684"/>
                <a:gd name="connsiteX12" fmla="*/ 61851 w 63195"/>
                <a:gd name="connsiteY12" fmla="*/ 21703 h 82684"/>
                <a:gd name="connsiteX13" fmla="*/ 44333 w 63195"/>
                <a:gd name="connsiteY13" fmla="*/ 39948 h 82684"/>
                <a:gd name="connsiteX14" fmla="*/ 63141 w 63195"/>
                <a:gd name="connsiteY14" fmla="*/ 59159 h 82684"/>
                <a:gd name="connsiteX15" fmla="*/ 31543 w 63195"/>
                <a:gd name="connsiteY15" fmla="*/ 82642 h 82684"/>
                <a:gd name="connsiteX16" fmla="*/ -55 w 63195"/>
                <a:gd name="connsiteY16" fmla="*/ 69799 h 82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5" h="82684">
                  <a:moveTo>
                    <a:pt x="8812" y="58675"/>
                  </a:moveTo>
                  <a:cubicBezTo>
                    <a:pt x="14713" y="64460"/>
                    <a:pt x="22636" y="67718"/>
                    <a:pt x="30898" y="67757"/>
                  </a:cubicBezTo>
                  <a:cubicBezTo>
                    <a:pt x="40598" y="67757"/>
                    <a:pt x="45999" y="63565"/>
                    <a:pt x="45999" y="57439"/>
                  </a:cubicBezTo>
                  <a:cubicBezTo>
                    <a:pt x="45999" y="51313"/>
                    <a:pt x="41082" y="47954"/>
                    <a:pt x="29877" y="47954"/>
                  </a:cubicBezTo>
                  <a:cubicBezTo>
                    <a:pt x="26519" y="47954"/>
                    <a:pt x="21118" y="47954"/>
                    <a:pt x="19909" y="47954"/>
                  </a:cubicBezTo>
                  <a:lnTo>
                    <a:pt x="19909" y="33230"/>
                  </a:lnTo>
                  <a:cubicBezTo>
                    <a:pt x="21360" y="33230"/>
                    <a:pt x="26868" y="33230"/>
                    <a:pt x="29877" y="33230"/>
                  </a:cubicBezTo>
                  <a:cubicBezTo>
                    <a:pt x="38798" y="33230"/>
                    <a:pt x="44628" y="30355"/>
                    <a:pt x="44628" y="24337"/>
                  </a:cubicBezTo>
                  <a:cubicBezTo>
                    <a:pt x="44628" y="18318"/>
                    <a:pt x="38153" y="14718"/>
                    <a:pt x="29743" y="14718"/>
                  </a:cubicBezTo>
                  <a:cubicBezTo>
                    <a:pt x="22110" y="14753"/>
                    <a:pt x="14790" y="17771"/>
                    <a:pt x="9350" y="23128"/>
                  </a:cubicBezTo>
                  <a:lnTo>
                    <a:pt x="940" y="12595"/>
                  </a:lnTo>
                  <a:cubicBezTo>
                    <a:pt x="8823" y="4111"/>
                    <a:pt x="20027" y="-494"/>
                    <a:pt x="31597" y="-7"/>
                  </a:cubicBezTo>
                  <a:cubicBezTo>
                    <a:pt x="50405" y="-7"/>
                    <a:pt x="61851" y="8376"/>
                    <a:pt x="61851" y="21703"/>
                  </a:cubicBezTo>
                  <a:cubicBezTo>
                    <a:pt x="61851" y="31806"/>
                    <a:pt x="53200" y="38389"/>
                    <a:pt x="44333" y="39948"/>
                  </a:cubicBezTo>
                  <a:cubicBezTo>
                    <a:pt x="52394" y="40754"/>
                    <a:pt x="63141" y="47148"/>
                    <a:pt x="63141" y="59159"/>
                  </a:cubicBezTo>
                  <a:cubicBezTo>
                    <a:pt x="63141" y="72916"/>
                    <a:pt x="50781" y="82642"/>
                    <a:pt x="31543" y="82642"/>
                  </a:cubicBezTo>
                  <a:cubicBezTo>
                    <a:pt x="16792" y="82642"/>
                    <a:pt x="5857" y="76973"/>
                    <a:pt x="-55" y="69799"/>
                  </a:cubicBezTo>
                  <a:close/>
                </a:path>
              </a:pathLst>
            </a:custGeom>
            <a:solidFill>
              <a:srgbClr val="2093D7"/>
            </a:solidFill>
            <a:ln w="2650"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8E8B66A2-346C-02BB-BF4F-FD0F7879BD39}"/>
                </a:ext>
              </a:extLst>
            </p:cNvPr>
            <p:cNvSpPr/>
            <p:nvPr/>
          </p:nvSpPr>
          <p:spPr>
            <a:xfrm>
              <a:off x="10386949" y="6535291"/>
              <a:ext cx="65183" cy="82681"/>
            </a:xfrm>
            <a:custGeom>
              <a:avLst/>
              <a:gdLst>
                <a:gd name="connsiteX0" fmla="*/ 37374 w 65183"/>
                <a:gd name="connsiteY0" fmla="*/ -36 h 82681"/>
                <a:gd name="connsiteX1" fmla="*/ 61018 w 65183"/>
                <a:gd name="connsiteY1" fmla="*/ 8239 h 82681"/>
                <a:gd name="connsiteX2" fmla="*/ 53361 w 65183"/>
                <a:gd name="connsiteY2" fmla="*/ 21083 h 82681"/>
                <a:gd name="connsiteX3" fmla="*/ 37374 w 65183"/>
                <a:gd name="connsiteY3" fmla="*/ 14715 h 82681"/>
                <a:gd name="connsiteX4" fmla="*/ 17356 w 65183"/>
                <a:gd name="connsiteY4" fmla="*/ 37876 h 82681"/>
                <a:gd name="connsiteX5" fmla="*/ 17356 w 65183"/>
                <a:gd name="connsiteY5" fmla="*/ 39569 h 82681"/>
                <a:gd name="connsiteX6" fmla="*/ 37884 w 65183"/>
                <a:gd name="connsiteY6" fmla="*/ 29358 h 82681"/>
                <a:gd name="connsiteX7" fmla="*/ 65129 w 65183"/>
                <a:gd name="connsiteY7" fmla="*/ 55180 h 82681"/>
                <a:gd name="connsiteX8" fmla="*/ 34526 w 65183"/>
                <a:gd name="connsiteY8" fmla="*/ 82640 h 82681"/>
                <a:gd name="connsiteX9" fmla="*/ -55 w 65183"/>
                <a:gd name="connsiteY9" fmla="*/ 41342 h 82681"/>
                <a:gd name="connsiteX10" fmla="*/ 37374 w 65183"/>
                <a:gd name="connsiteY10" fmla="*/ -36 h 82681"/>
                <a:gd name="connsiteX11" fmla="*/ 33075 w 65183"/>
                <a:gd name="connsiteY11" fmla="*/ 43545 h 82681"/>
                <a:gd name="connsiteX12" fmla="*/ 17464 w 65183"/>
                <a:gd name="connsiteY12" fmla="*/ 51230 h 82681"/>
                <a:gd name="connsiteX13" fmla="*/ 33800 w 65183"/>
                <a:gd name="connsiteY13" fmla="*/ 67781 h 82681"/>
                <a:gd name="connsiteX14" fmla="*/ 47960 w 65183"/>
                <a:gd name="connsiteY14" fmla="*/ 55905 h 82681"/>
                <a:gd name="connsiteX15" fmla="*/ 33075 w 65183"/>
                <a:gd name="connsiteY15" fmla="*/ 43545 h 8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5183" h="82681">
                  <a:moveTo>
                    <a:pt x="37374" y="-36"/>
                  </a:moveTo>
                  <a:cubicBezTo>
                    <a:pt x="45991" y="-187"/>
                    <a:pt x="54376" y="2748"/>
                    <a:pt x="61018" y="8239"/>
                  </a:cubicBezTo>
                  <a:lnTo>
                    <a:pt x="53361" y="21083"/>
                  </a:lnTo>
                  <a:cubicBezTo>
                    <a:pt x="49150" y="16827"/>
                    <a:pt x="43357" y="14519"/>
                    <a:pt x="37374" y="14715"/>
                  </a:cubicBezTo>
                  <a:cubicBezTo>
                    <a:pt x="25229" y="14715"/>
                    <a:pt x="17356" y="25167"/>
                    <a:pt x="17356" y="37876"/>
                  </a:cubicBezTo>
                  <a:cubicBezTo>
                    <a:pt x="17289" y="38438"/>
                    <a:pt x="17289" y="39006"/>
                    <a:pt x="17356" y="39569"/>
                  </a:cubicBezTo>
                  <a:cubicBezTo>
                    <a:pt x="22244" y="33164"/>
                    <a:pt x="29829" y="29392"/>
                    <a:pt x="37884" y="29358"/>
                  </a:cubicBezTo>
                  <a:cubicBezTo>
                    <a:pt x="52286" y="29358"/>
                    <a:pt x="65129" y="38118"/>
                    <a:pt x="65129" y="55180"/>
                  </a:cubicBezTo>
                  <a:cubicBezTo>
                    <a:pt x="65129" y="70764"/>
                    <a:pt x="52770" y="82640"/>
                    <a:pt x="34526" y="82640"/>
                  </a:cubicBezTo>
                  <a:cubicBezTo>
                    <a:pt x="10156" y="82640"/>
                    <a:pt x="-55" y="63831"/>
                    <a:pt x="-55" y="41342"/>
                  </a:cubicBezTo>
                  <a:cubicBezTo>
                    <a:pt x="53" y="17106"/>
                    <a:pt x="13729" y="-36"/>
                    <a:pt x="37374" y="-36"/>
                  </a:cubicBezTo>
                  <a:close/>
                  <a:moveTo>
                    <a:pt x="33075" y="43545"/>
                  </a:moveTo>
                  <a:cubicBezTo>
                    <a:pt x="26986" y="43655"/>
                    <a:pt x="21263" y="46472"/>
                    <a:pt x="17464" y="51230"/>
                  </a:cubicBezTo>
                  <a:cubicBezTo>
                    <a:pt x="18189" y="58914"/>
                    <a:pt x="22515" y="67781"/>
                    <a:pt x="33800" y="67781"/>
                  </a:cubicBezTo>
                  <a:cubicBezTo>
                    <a:pt x="43016" y="67781"/>
                    <a:pt x="47960" y="61548"/>
                    <a:pt x="47960" y="55905"/>
                  </a:cubicBezTo>
                  <a:cubicBezTo>
                    <a:pt x="47960" y="47253"/>
                    <a:pt x="40867" y="43545"/>
                    <a:pt x="33075" y="43545"/>
                  </a:cubicBezTo>
                  <a:close/>
                </a:path>
              </a:pathLst>
            </a:custGeom>
            <a:solidFill>
              <a:srgbClr val="2093D7"/>
            </a:solidFill>
            <a:ln w="2650"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A12D419E-3C74-27DF-09CD-64123CED72F4}"/>
                </a:ext>
              </a:extLst>
            </p:cNvPr>
            <p:cNvSpPr/>
            <p:nvPr/>
          </p:nvSpPr>
          <p:spPr>
            <a:xfrm>
              <a:off x="10465997" y="6535296"/>
              <a:ext cx="66258" cy="82702"/>
            </a:xfrm>
            <a:custGeom>
              <a:avLst/>
              <a:gdLst>
                <a:gd name="connsiteX0" fmla="*/ 33075 w 66258"/>
                <a:gd name="connsiteY0" fmla="*/ -42 h 82702"/>
                <a:gd name="connsiteX1" fmla="*/ 66204 w 66258"/>
                <a:gd name="connsiteY1" fmla="*/ 41256 h 82702"/>
                <a:gd name="connsiteX2" fmla="*/ 33075 w 66258"/>
                <a:gd name="connsiteY2" fmla="*/ 82661 h 82702"/>
                <a:gd name="connsiteX3" fmla="*/ -55 w 66258"/>
                <a:gd name="connsiteY3" fmla="*/ 41256 h 82702"/>
                <a:gd name="connsiteX4" fmla="*/ 33075 w 66258"/>
                <a:gd name="connsiteY4" fmla="*/ -42 h 82702"/>
                <a:gd name="connsiteX5" fmla="*/ 33075 w 66258"/>
                <a:gd name="connsiteY5" fmla="*/ 15059 h 82702"/>
                <a:gd name="connsiteX6" fmla="*/ 17249 w 66258"/>
                <a:gd name="connsiteY6" fmla="*/ 41229 h 82702"/>
                <a:gd name="connsiteX7" fmla="*/ 33075 w 66258"/>
                <a:gd name="connsiteY7" fmla="*/ 67534 h 82702"/>
                <a:gd name="connsiteX8" fmla="*/ 48793 w 66258"/>
                <a:gd name="connsiteY8" fmla="*/ 41229 h 82702"/>
                <a:gd name="connsiteX9" fmla="*/ 33075 w 66258"/>
                <a:gd name="connsiteY9" fmla="*/ 15059 h 8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58" h="82702">
                  <a:moveTo>
                    <a:pt x="33075" y="-42"/>
                  </a:moveTo>
                  <a:cubicBezTo>
                    <a:pt x="55886" y="-42"/>
                    <a:pt x="66204" y="20594"/>
                    <a:pt x="66204" y="41256"/>
                  </a:cubicBezTo>
                  <a:cubicBezTo>
                    <a:pt x="66204" y="61918"/>
                    <a:pt x="55913" y="82661"/>
                    <a:pt x="33075" y="82661"/>
                  </a:cubicBezTo>
                  <a:cubicBezTo>
                    <a:pt x="10236" y="82661"/>
                    <a:pt x="-55" y="61918"/>
                    <a:pt x="-55" y="41256"/>
                  </a:cubicBezTo>
                  <a:cubicBezTo>
                    <a:pt x="-55" y="20594"/>
                    <a:pt x="10182" y="-42"/>
                    <a:pt x="33075" y="-42"/>
                  </a:cubicBezTo>
                  <a:close/>
                  <a:moveTo>
                    <a:pt x="33075" y="15059"/>
                  </a:moveTo>
                  <a:cubicBezTo>
                    <a:pt x="21548" y="15059"/>
                    <a:pt x="17249" y="26478"/>
                    <a:pt x="17249" y="41229"/>
                  </a:cubicBezTo>
                  <a:cubicBezTo>
                    <a:pt x="17249" y="55980"/>
                    <a:pt x="21548" y="67534"/>
                    <a:pt x="33075" y="67534"/>
                  </a:cubicBezTo>
                  <a:cubicBezTo>
                    <a:pt x="44602" y="67534"/>
                    <a:pt x="48793" y="56007"/>
                    <a:pt x="48793" y="41229"/>
                  </a:cubicBezTo>
                  <a:cubicBezTo>
                    <a:pt x="48793" y="26451"/>
                    <a:pt x="44521" y="15059"/>
                    <a:pt x="33075" y="15059"/>
                  </a:cubicBezTo>
                  <a:close/>
                </a:path>
              </a:pathLst>
            </a:custGeom>
            <a:solidFill>
              <a:srgbClr val="2093D7"/>
            </a:solidFill>
            <a:ln w="2650"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2EAD223B-28CA-DCA8-B6B8-EAE95EB7F2A4}"/>
                </a:ext>
              </a:extLst>
            </p:cNvPr>
            <p:cNvSpPr/>
            <p:nvPr/>
          </p:nvSpPr>
          <p:spPr>
            <a:xfrm>
              <a:off x="10027174" y="6541019"/>
              <a:ext cx="45166" cy="70987"/>
            </a:xfrm>
            <a:custGeom>
              <a:avLst/>
              <a:gdLst>
                <a:gd name="connsiteX0" fmla="*/ -55 w 45166"/>
                <a:gd name="connsiteY0" fmla="*/ -42 h 70987"/>
                <a:gd name="connsiteX1" fmla="*/ 15126 w 45166"/>
                <a:gd name="connsiteY1" fmla="*/ -42 h 70987"/>
                <a:gd name="connsiteX2" fmla="*/ 15126 w 45166"/>
                <a:gd name="connsiteY2" fmla="*/ 57512 h 70987"/>
                <a:gd name="connsiteX3" fmla="*/ 45112 w 45166"/>
                <a:gd name="connsiteY3" fmla="*/ 57512 h 70987"/>
                <a:gd name="connsiteX4" fmla="*/ 45112 w 45166"/>
                <a:gd name="connsiteY4" fmla="*/ 70946 h 70987"/>
                <a:gd name="connsiteX5" fmla="*/ -55 w 45166"/>
                <a:gd name="connsiteY5" fmla="*/ 70946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66" h="70987">
                  <a:moveTo>
                    <a:pt x="-55" y="-42"/>
                  </a:moveTo>
                  <a:lnTo>
                    <a:pt x="15126" y="-42"/>
                  </a:lnTo>
                  <a:lnTo>
                    <a:pt x="15126" y="57512"/>
                  </a:lnTo>
                  <a:lnTo>
                    <a:pt x="45112" y="57512"/>
                  </a:lnTo>
                  <a:lnTo>
                    <a:pt x="45112" y="70946"/>
                  </a:lnTo>
                  <a:lnTo>
                    <a:pt x="-55" y="70946"/>
                  </a:lnTo>
                  <a:close/>
                </a:path>
              </a:pathLst>
            </a:custGeom>
            <a:solidFill>
              <a:schemeClr val="tx1"/>
            </a:solidFill>
            <a:ln w="2650"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983A6DC5-D0D5-EF7A-6581-1558DF4D356B}"/>
                </a:ext>
              </a:extLst>
            </p:cNvPr>
            <p:cNvSpPr/>
            <p:nvPr/>
          </p:nvSpPr>
          <p:spPr>
            <a:xfrm>
              <a:off x="10086581" y="6541019"/>
              <a:ext cx="50110" cy="70853"/>
            </a:xfrm>
            <a:custGeom>
              <a:avLst/>
              <a:gdLst>
                <a:gd name="connsiteX0" fmla="*/ -55 w 50110"/>
                <a:gd name="connsiteY0" fmla="*/ -42 h 70853"/>
                <a:gd name="connsiteX1" fmla="*/ 50056 w 50110"/>
                <a:gd name="connsiteY1" fmla="*/ -42 h 70853"/>
                <a:gd name="connsiteX2" fmla="*/ 50056 w 50110"/>
                <a:gd name="connsiteY2" fmla="*/ 12936 h 70853"/>
                <a:gd name="connsiteX3" fmla="*/ 15126 w 50110"/>
                <a:gd name="connsiteY3" fmla="*/ 12936 h 70853"/>
                <a:gd name="connsiteX4" fmla="*/ 15126 w 50110"/>
                <a:gd name="connsiteY4" fmla="*/ 28332 h 70853"/>
                <a:gd name="connsiteX5" fmla="*/ 49438 w 50110"/>
                <a:gd name="connsiteY5" fmla="*/ 28332 h 70853"/>
                <a:gd name="connsiteX6" fmla="*/ 49438 w 50110"/>
                <a:gd name="connsiteY6" fmla="*/ 41283 h 70853"/>
                <a:gd name="connsiteX7" fmla="*/ 15019 w 50110"/>
                <a:gd name="connsiteY7" fmla="*/ 41283 h 70853"/>
                <a:gd name="connsiteX8" fmla="*/ 15019 w 50110"/>
                <a:gd name="connsiteY8" fmla="*/ 57753 h 70853"/>
                <a:gd name="connsiteX9" fmla="*/ 49948 w 50110"/>
                <a:gd name="connsiteY9" fmla="*/ 57753 h 70853"/>
                <a:gd name="connsiteX10" fmla="*/ 49948 w 50110"/>
                <a:gd name="connsiteY10" fmla="*/ 70812 h 70853"/>
                <a:gd name="connsiteX11" fmla="*/ -55 w 50110"/>
                <a:gd name="connsiteY11"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110" h="70853">
                  <a:moveTo>
                    <a:pt x="-55" y="-42"/>
                  </a:moveTo>
                  <a:lnTo>
                    <a:pt x="50056" y="-42"/>
                  </a:lnTo>
                  <a:lnTo>
                    <a:pt x="50056" y="12936"/>
                  </a:lnTo>
                  <a:lnTo>
                    <a:pt x="15126" y="12936"/>
                  </a:lnTo>
                  <a:lnTo>
                    <a:pt x="15126" y="28332"/>
                  </a:lnTo>
                  <a:lnTo>
                    <a:pt x="49438" y="28332"/>
                  </a:lnTo>
                  <a:lnTo>
                    <a:pt x="49438" y="41283"/>
                  </a:lnTo>
                  <a:lnTo>
                    <a:pt x="15019" y="41283"/>
                  </a:lnTo>
                  <a:lnTo>
                    <a:pt x="15019" y="57753"/>
                  </a:lnTo>
                  <a:lnTo>
                    <a:pt x="49948" y="57753"/>
                  </a:lnTo>
                  <a:lnTo>
                    <a:pt x="49948" y="70812"/>
                  </a:lnTo>
                  <a:lnTo>
                    <a:pt x="-55" y="70812"/>
                  </a:lnTo>
                  <a:close/>
                </a:path>
              </a:pathLst>
            </a:custGeom>
            <a:solidFill>
              <a:schemeClr val="tx1"/>
            </a:solidFill>
            <a:ln w="2650"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D1A839AE-5102-E8C7-379B-97C37563446A}"/>
                </a:ext>
              </a:extLst>
            </p:cNvPr>
            <p:cNvSpPr/>
            <p:nvPr/>
          </p:nvSpPr>
          <p:spPr>
            <a:xfrm>
              <a:off x="10152356" y="6541019"/>
              <a:ext cx="63410" cy="70853"/>
            </a:xfrm>
            <a:custGeom>
              <a:avLst/>
              <a:gdLst>
                <a:gd name="connsiteX0" fmla="*/ 15019 w 63410"/>
                <a:gd name="connsiteY0" fmla="*/ 23227 h 70853"/>
                <a:gd name="connsiteX1" fmla="*/ 15019 w 63410"/>
                <a:gd name="connsiteY1" fmla="*/ 70812 h 70853"/>
                <a:gd name="connsiteX2" fmla="*/ -55 w 63410"/>
                <a:gd name="connsiteY2" fmla="*/ 70812 h 70853"/>
                <a:gd name="connsiteX3" fmla="*/ -55 w 63410"/>
                <a:gd name="connsiteY3" fmla="*/ -42 h 70853"/>
                <a:gd name="connsiteX4" fmla="*/ 15449 w 63410"/>
                <a:gd name="connsiteY4" fmla="*/ -42 h 70853"/>
                <a:gd name="connsiteX5" fmla="*/ 48256 w 63410"/>
                <a:gd name="connsiteY5" fmla="*/ 45877 h 70853"/>
                <a:gd name="connsiteX6" fmla="*/ 48256 w 63410"/>
                <a:gd name="connsiteY6" fmla="*/ -42 h 70853"/>
                <a:gd name="connsiteX7" fmla="*/ 63356 w 63410"/>
                <a:gd name="connsiteY7" fmla="*/ -42 h 70853"/>
                <a:gd name="connsiteX8" fmla="*/ 63356 w 63410"/>
                <a:gd name="connsiteY8" fmla="*/ 70812 h 70853"/>
                <a:gd name="connsiteX9" fmla="*/ 48820 w 63410"/>
                <a:gd name="connsiteY9"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410" h="70853">
                  <a:moveTo>
                    <a:pt x="15019" y="23227"/>
                  </a:moveTo>
                  <a:lnTo>
                    <a:pt x="15019" y="70812"/>
                  </a:lnTo>
                  <a:lnTo>
                    <a:pt x="-55" y="70812"/>
                  </a:lnTo>
                  <a:lnTo>
                    <a:pt x="-55" y="-42"/>
                  </a:lnTo>
                  <a:lnTo>
                    <a:pt x="15449" y="-42"/>
                  </a:lnTo>
                  <a:lnTo>
                    <a:pt x="48256" y="45877"/>
                  </a:lnTo>
                  <a:lnTo>
                    <a:pt x="48256" y="-42"/>
                  </a:lnTo>
                  <a:lnTo>
                    <a:pt x="63356" y="-42"/>
                  </a:lnTo>
                  <a:lnTo>
                    <a:pt x="63356" y="70812"/>
                  </a:lnTo>
                  <a:lnTo>
                    <a:pt x="48820" y="70812"/>
                  </a:lnTo>
                  <a:close/>
                </a:path>
              </a:pathLst>
            </a:custGeom>
            <a:solidFill>
              <a:schemeClr val="tx1"/>
            </a:solidFill>
            <a:ln w="2650"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359B1F04-DEDF-0172-8F92-8982056D87FB}"/>
                </a:ext>
              </a:extLst>
            </p:cNvPr>
            <p:cNvSpPr/>
            <p:nvPr/>
          </p:nvSpPr>
          <p:spPr>
            <a:xfrm>
              <a:off x="10230249" y="6541019"/>
              <a:ext cx="65560" cy="70853"/>
            </a:xfrm>
            <a:custGeom>
              <a:avLst/>
              <a:gdLst>
                <a:gd name="connsiteX0" fmla="*/ -55 w 65560"/>
                <a:gd name="connsiteY0" fmla="*/ -42 h 70853"/>
                <a:gd name="connsiteX1" fmla="*/ 27889 w 65560"/>
                <a:gd name="connsiteY1" fmla="*/ -42 h 70853"/>
                <a:gd name="connsiteX2" fmla="*/ 65506 w 65560"/>
                <a:gd name="connsiteY2" fmla="*/ 35452 h 70853"/>
                <a:gd name="connsiteX3" fmla="*/ 27889 w 65560"/>
                <a:gd name="connsiteY3" fmla="*/ 70812 h 70853"/>
                <a:gd name="connsiteX4" fmla="*/ -55 w 65560"/>
                <a:gd name="connsiteY4" fmla="*/ 70812 h 70853"/>
                <a:gd name="connsiteX5" fmla="*/ 27889 w 65560"/>
                <a:gd name="connsiteY5" fmla="*/ 57512 h 70853"/>
                <a:gd name="connsiteX6" fmla="*/ 50077 w 65560"/>
                <a:gd name="connsiteY6" fmla="*/ 37405 h 70853"/>
                <a:gd name="connsiteX7" fmla="*/ 50083 w 65560"/>
                <a:gd name="connsiteY7" fmla="*/ 35452 h 70853"/>
                <a:gd name="connsiteX8" fmla="*/ 27889 w 65560"/>
                <a:gd name="connsiteY8" fmla="*/ 13232 h 70853"/>
                <a:gd name="connsiteX9" fmla="*/ 15046 w 65560"/>
                <a:gd name="connsiteY9" fmla="*/ 13232 h 70853"/>
                <a:gd name="connsiteX10" fmla="*/ 15046 w 65560"/>
                <a:gd name="connsiteY10" fmla="*/ 575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60" h="70853">
                  <a:moveTo>
                    <a:pt x="-55" y="-42"/>
                  </a:moveTo>
                  <a:lnTo>
                    <a:pt x="27889" y="-42"/>
                  </a:lnTo>
                  <a:cubicBezTo>
                    <a:pt x="50083" y="-42"/>
                    <a:pt x="65506" y="14091"/>
                    <a:pt x="65506" y="35452"/>
                  </a:cubicBezTo>
                  <a:cubicBezTo>
                    <a:pt x="65506" y="56813"/>
                    <a:pt x="50110" y="70812"/>
                    <a:pt x="27889" y="70812"/>
                  </a:cubicBezTo>
                  <a:lnTo>
                    <a:pt x="-55" y="70812"/>
                  </a:lnTo>
                  <a:close/>
                  <a:moveTo>
                    <a:pt x="27889" y="57512"/>
                  </a:moveTo>
                  <a:cubicBezTo>
                    <a:pt x="39569" y="58086"/>
                    <a:pt x="49502" y="49084"/>
                    <a:pt x="50077" y="37405"/>
                  </a:cubicBezTo>
                  <a:cubicBezTo>
                    <a:pt x="50110" y="36755"/>
                    <a:pt x="50110" y="36103"/>
                    <a:pt x="50083" y="35452"/>
                  </a:cubicBezTo>
                  <a:cubicBezTo>
                    <a:pt x="50083" y="22904"/>
                    <a:pt x="42425" y="13232"/>
                    <a:pt x="27889" y="13232"/>
                  </a:cubicBezTo>
                  <a:lnTo>
                    <a:pt x="15046" y="13232"/>
                  </a:lnTo>
                  <a:lnTo>
                    <a:pt x="15046" y="57512"/>
                  </a:lnTo>
                  <a:close/>
                </a:path>
              </a:pathLst>
            </a:custGeom>
            <a:solidFill>
              <a:schemeClr val="tx1"/>
            </a:solidFill>
            <a:ln w="2650"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44BA7713-C31C-DC01-9DF3-718A7600B1FC}"/>
                </a:ext>
              </a:extLst>
            </p:cNvPr>
            <p:cNvSpPr/>
            <p:nvPr/>
          </p:nvSpPr>
          <p:spPr>
            <a:xfrm>
              <a:off x="9946057" y="6541019"/>
              <a:ext cx="67081" cy="70987"/>
            </a:xfrm>
            <a:custGeom>
              <a:avLst/>
              <a:gdLst>
                <a:gd name="connsiteX0" fmla="*/ 53415 w 67081"/>
                <a:gd name="connsiteY0" fmla="*/ 34270 h 70987"/>
                <a:gd name="connsiteX1" fmla="*/ 65640 w 67081"/>
                <a:gd name="connsiteY1" fmla="*/ 18014 h 70987"/>
                <a:gd name="connsiteX2" fmla="*/ 45220 w 67081"/>
                <a:gd name="connsiteY2" fmla="*/ -42 h 70987"/>
                <a:gd name="connsiteX3" fmla="*/ -55 w 67081"/>
                <a:gd name="connsiteY3" fmla="*/ -42 h 70987"/>
                <a:gd name="connsiteX4" fmla="*/ 8006 w 67081"/>
                <a:gd name="connsiteY4" fmla="*/ 9147 h 70987"/>
                <a:gd name="connsiteX5" fmla="*/ 8006 w 67081"/>
                <a:gd name="connsiteY5" fmla="*/ 70946 h 70987"/>
                <a:gd name="connsiteX6" fmla="*/ 46429 w 67081"/>
                <a:gd name="connsiteY6" fmla="*/ 70946 h 70987"/>
                <a:gd name="connsiteX7" fmla="*/ 67010 w 67081"/>
                <a:gd name="connsiteY7" fmla="*/ 51815 h 70987"/>
                <a:gd name="connsiteX8" fmla="*/ 53415 w 67081"/>
                <a:gd name="connsiteY8" fmla="*/ 34270 h 70987"/>
                <a:gd name="connsiteX9" fmla="*/ 23026 w 67081"/>
                <a:gd name="connsiteY9" fmla="*/ 12775 h 70987"/>
                <a:gd name="connsiteX10" fmla="*/ 41834 w 67081"/>
                <a:gd name="connsiteY10" fmla="*/ 12775 h 70987"/>
                <a:gd name="connsiteX11" fmla="*/ 50098 w 67081"/>
                <a:gd name="connsiteY11" fmla="*/ 20122 h 70987"/>
                <a:gd name="connsiteX12" fmla="*/ 42750 w 67081"/>
                <a:gd name="connsiteY12" fmla="*/ 28386 h 70987"/>
                <a:gd name="connsiteX13" fmla="*/ 41834 w 67081"/>
                <a:gd name="connsiteY13" fmla="*/ 28386 h 70987"/>
                <a:gd name="connsiteX14" fmla="*/ 23026 w 67081"/>
                <a:gd name="connsiteY14" fmla="*/ 28386 h 70987"/>
                <a:gd name="connsiteX15" fmla="*/ 42506 w 67081"/>
                <a:gd name="connsiteY15" fmla="*/ 57941 h 70987"/>
                <a:gd name="connsiteX16" fmla="*/ 23026 w 67081"/>
                <a:gd name="connsiteY16" fmla="*/ 57941 h 70987"/>
                <a:gd name="connsiteX17" fmla="*/ 23026 w 67081"/>
                <a:gd name="connsiteY17" fmla="*/ 41283 h 70987"/>
                <a:gd name="connsiteX18" fmla="*/ 42506 w 67081"/>
                <a:gd name="connsiteY18" fmla="*/ 41283 h 70987"/>
                <a:gd name="connsiteX19" fmla="*/ 51597 w 67081"/>
                <a:gd name="connsiteY19" fmla="*/ 48654 h 70987"/>
                <a:gd name="connsiteX20" fmla="*/ 51641 w 67081"/>
                <a:gd name="connsiteY20" fmla="*/ 49558 h 70987"/>
                <a:gd name="connsiteX21" fmla="*/ 42533 w 67081"/>
                <a:gd name="connsiteY21" fmla="*/ 57941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7081" h="70987">
                  <a:moveTo>
                    <a:pt x="53415" y="34270"/>
                  </a:moveTo>
                  <a:cubicBezTo>
                    <a:pt x="60919" y="32573"/>
                    <a:pt x="66092" y="25694"/>
                    <a:pt x="65640" y="18014"/>
                  </a:cubicBezTo>
                  <a:cubicBezTo>
                    <a:pt x="65640" y="8556"/>
                    <a:pt x="58735" y="-42"/>
                    <a:pt x="45220" y="-42"/>
                  </a:cubicBezTo>
                  <a:lnTo>
                    <a:pt x="-55" y="-42"/>
                  </a:lnTo>
                  <a:lnTo>
                    <a:pt x="8006" y="9147"/>
                  </a:lnTo>
                  <a:lnTo>
                    <a:pt x="8006" y="70946"/>
                  </a:lnTo>
                  <a:lnTo>
                    <a:pt x="46429" y="70946"/>
                  </a:lnTo>
                  <a:cubicBezTo>
                    <a:pt x="59863" y="70946"/>
                    <a:pt x="67010" y="62429"/>
                    <a:pt x="67010" y="51815"/>
                  </a:cubicBezTo>
                  <a:cubicBezTo>
                    <a:pt x="67376" y="43430"/>
                    <a:pt x="61626" y="36009"/>
                    <a:pt x="53415" y="34270"/>
                  </a:cubicBezTo>
                  <a:close/>
                  <a:moveTo>
                    <a:pt x="23026" y="12775"/>
                  </a:moveTo>
                  <a:lnTo>
                    <a:pt x="41834" y="12775"/>
                  </a:lnTo>
                  <a:cubicBezTo>
                    <a:pt x="46145" y="12522"/>
                    <a:pt x="49844" y="15811"/>
                    <a:pt x="50098" y="20122"/>
                  </a:cubicBezTo>
                  <a:cubicBezTo>
                    <a:pt x="50351" y="24433"/>
                    <a:pt x="47061" y="28133"/>
                    <a:pt x="42750" y="28386"/>
                  </a:cubicBezTo>
                  <a:cubicBezTo>
                    <a:pt x="42445" y="28404"/>
                    <a:pt x="42139" y="28404"/>
                    <a:pt x="41834" y="28386"/>
                  </a:cubicBezTo>
                  <a:lnTo>
                    <a:pt x="23026" y="28386"/>
                  </a:lnTo>
                  <a:close/>
                  <a:moveTo>
                    <a:pt x="42506" y="57941"/>
                  </a:moveTo>
                  <a:lnTo>
                    <a:pt x="23026" y="57941"/>
                  </a:lnTo>
                  <a:lnTo>
                    <a:pt x="23026" y="41283"/>
                  </a:lnTo>
                  <a:lnTo>
                    <a:pt x="42506" y="41283"/>
                  </a:lnTo>
                  <a:cubicBezTo>
                    <a:pt x="47051" y="40808"/>
                    <a:pt x="51122" y="44108"/>
                    <a:pt x="51597" y="48654"/>
                  </a:cubicBezTo>
                  <a:cubicBezTo>
                    <a:pt x="51628" y="48954"/>
                    <a:pt x="51643" y="49256"/>
                    <a:pt x="51641" y="49558"/>
                  </a:cubicBezTo>
                  <a:cubicBezTo>
                    <a:pt x="51641" y="54663"/>
                    <a:pt x="48256" y="57941"/>
                    <a:pt x="42533" y="57941"/>
                  </a:cubicBezTo>
                  <a:close/>
                </a:path>
              </a:pathLst>
            </a:custGeom>
            <a:solidFill>
              <a:schemeClr val="tx1"/>
            </a:solidFill>
            <a:ln w="2650"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BF7C75B2-E221-9A9B-2F49-699B828BDC81}"/>
                </a:ext>
              </a:extLst>
            </p:cNvPr>
            <p:cNvSpPr/>
            <p:nvPr/>
          </p:nvSpPr>
          <p:spPr>
            <a:xfrm>
              <a:off x="9939179"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52B8E5"/>
            </a:solidFill>
            <a:ln w="265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3205011B-9EAC-75C3-E359-4413C41BC5C5}"/>
                </a:ext>
              </a:extLst>
            </p:cNvPr>
            <p:cNvSpPr/>
            <p:nvPr/>
          </p:nvSpPr>
          <p:spPr>
            <a:xfrm>
              <a:off x="9939635"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2093D7"/>
            </a:solidFill>
            <a:ln w="2650"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9C09B0D0-7885-C2F2-E743-56FCD96867F5}"/>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tx1"/>
                </a:solidFill>
                <a:effectLst/>
                <a:latin typeface="+mn-lt"/>
              </a:rPr>
              <a:t>Copyright 2023 Blend360.</a:t>
            </a:r>
            <a:endParaRPr lang="en-IN" sz="700">
              <a:solidFill>
                <a:schemeClr val="tx1"/>
              </a:solidFill>
              <a:latin typeface="+mn-lt"/>
            </a:endParaRPr>
          </a:p>
        </p:txBody>
      </p:sp>
      <p:sp>
        <p:nvSpPr>
          <p:cNvPr id="21" name="Title 20">
            <a:extLst>
              <a:ext uri="{FF2B5EF4-FFF2-40B4-BE49-F238E27FC236}">
                <a16:creationId xmlns:a16="http://schemas.microsoft.com/office/drawing/2014/main" id="{33938A00-11F3-CBD8-BACF-5511654EBCE8}"/>
              </a:ext>
            </a:extLst>
          </p:cNvPr>
          <p:cNvSpPr>
            <a:spLocks noGrp="1"/>
          </p:cNvSpPr>
          <p:nvPr>
            <p:ph type="title"/>
          </p:nvPr>
        </p:nvSpPr>
        <p:spPr>
          <a:xfrm>
            <a:off x="838200" y="500929"/>
            <a:ext cx="10442418" cy="621702"/>
          </a:xfrm>
          <a:prstGeom prst="rect">
            <a:avLst/>
          </a:prstGeom>
        </p:spPr>
        <p:txBody>
          <a:bodyPr/>
          <a:lstStyle>
            <a:lvl1pPr>
              <a:defRPr sz="2800"/>
            </a:lvl1pPr>
          </a:lstStyle>
          <a:p>
            <a:r>
              <a:rPr lang="en-US"/>
              <a:t>Click to edit Master title style</a:t>
            </a:r>
            <a:endParaRPr lang="en-IN"/>
          </a:p>
        </p:txBody>
      </p:sp>
      <p:sp>
        <p:nvSpPr>
          <p:cNvPr id="22" name="Rectangle 21">
            <a:extLst>
              <a:ext uri="{FF2B5EF4-FFF2-40B4-BE49-F238E27FC236}">
                <a16:creationId xmlns:a16="http://schemas.microsoft.com/office/drawing/2014/main" id="{7C72E221-C5E9-6960-1A25-D886A6207ECD}"/>
              </a:ext>
            </a:extLst>
          </p:cNvPr>
          <p:cNvSpPr/>
          <p:nvPr userDrawn="1"/>
        </p:nvSpPr>
        <p:spPr>
          <a:xfrm>
            <a:off x="1007373" y="298020"/>
            <a:ext cx="360929"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3" name="Text Placeholder 2">
            <a:extLst>
              <a:ext uri="{FF2B5EF4-FFF2-40B4-BE49-F238E27FC236}">
                <a16:creationId xmlns:a16="http://schemas.microsoft.com/office/drawing/2014/main" id="{A04DE020-BB57-679E-2533-D479B517C0CC}"/>
              </a:ext>
            </a:extLst>
          </p:cNvPr>
          <p:cNvSpPr>
            <a:spLocks noGrp="1"/>
          </p:cNvSpPr>
          <p:nvPr>
            <p:ph type="body" sz="quarter" idx="10"/>
          </p:nvPr>
        </p:nvSpPr>
        <p:spPr>
          <a:xfrm>
            <a:off x="838200" y="1730025"/>
            <a:ext cx="10442418" cy="4109460"/>
          </a:xfrm>
          <a:prstGeom prst="rect">
            <a:avLst/>
          </a:prstGeom>
        </p:spPr>
        <p:txBody>
          <a:bodyPr/>
          <a:lstStyle>
            <a:lvl1pPr>
              <a:buClr>
                <a:schemeClr val="accent3"/>
              </a:buClr>
              <a:buSzPct val="90000"/>
              <a:defRPr/>
            </a:lvl1pPr>
            <a:lvl2pPr>
              <a:buClr>
                <a:schemeClr val="accent3"/>
              </a:buClr>
              <a:buSzPct val="90000"/>
              <a:defRPr/>
            </a:lvl2pPr>
            <a:lvl3pPr>
              <a:buClr>
                <a:schemeClr val="accent3"/>
              </a:buClr>
              <a:buSzPct val="90000"/>
              <a:defRPr/>
            </a:lvl3pPr>
            <a:lvl4pPr>
              <a:buClr>
                <a:schemeClr val="accent3"/>
              </a:buClr>
              <a:buSzPct val="90000"/>
              <a:defRPr/>
            </a:lvl4pPr>
            <a:lvl5pPr>
              <a:buClr>
                <a:schemeClr val="accent3"/>
              </a:buClr>
              <a:buSzPct val="9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4479305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Special Inf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06972E-A6C4-11AD-14F1-AFC06B7D6EF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1"/>
            <a:ext cx="12193587" cy="6858893"/>
          </a:xfrm>
          <a:prstGeom prst="rect">
            <a:avLst/>
          </a:prstGeom>
        </p:spPr>
      </p:pic>
      <p:sp>
        <p:nvSpPr>
          <p:cNvPr id="18" name="Rectangle 17">
            <a:extLst>
              <a:ext uri="{FF2B5EF4-FFF2-40B4-BE49-F238E27FC236}">
                <a16:creationId xmlns:a16="http://schemas.microsoft.com/office/drawing/2014/main" id="{3BB1A4CC-EBA3-97B3-721F-1201E3109928}"/>
              </a:ext>
            </a:extLst>
          </p:cNvPr>
          <p:cNvSpPr/>
          <p:nvPr userDrawn="1"/>
        </p:nvSpPr>
        <p:spPr>
          <a:xfrm>
            <a:off x="0" y="0"/>
            <a:ext cx="12192794" cy="6858000"/>
          </a:xfrm>
          <a:prstGeom prst="rect">
            <a:avLst/>
          </a:prstGeom>
          <a:gradFill>
            <a:gsLst>
              <a:gs pos="0">
                <a:schemeClr val="bg2"/>
              </a:gs>
              <a:gs pos="45000">
                <a:srgbClr val="08083B"/>
              </a:gs>
              <a:gs pos="100000">
                <a:schemeClr val="bg2">
                  <a:alpha val="83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grpSp>
        <p:nvGrpSpPr>
          <p:cNvPr id="17" name="Group 16">
            <a:extLst>
              <a:ext uri="{FF2B5EF4-FFF2-40B4-BE49-F238E27FC236}">
                <a16:creationId xmlns:a16="http://schemas.microsoft.com/office/drawing/2014/main" id="{331F3F4E-D1D4-0788-AB9F-A45B341D2BB6}"/>
              </a:ext>
            </a:extLst>
          </p:cNvPr>
          <p:cNvGrpSpPr/>
          <p:nvPr userDrawn="1"/>
        </p:nvGrpSpPr>
        <p:grpSpPr>
          <a:xfrm>
            <a:off x="9939179" y="6473443"/>
            <a:ext cx="619224" cy="206058"/>
            <a:chOff x="9939179" y="6473443"/>
            <a:chExt cx="619224" cy="206058"/>
          </a:xfrm>
        </p:grpSpPr>
        <p:sp>
          <p:nvSpPr>
            <p:cNvPr id="6" name="Freeform: Shape 5">
              <a:extLst>
                <a:ext uri="{FF2B5EF4-FFF2-40B4-BE49-F238E27FC236}">
                  <a16:creationId xmlns:a16="http://schemas.microsoft.com/office/drawing/2014/main" id="{E63B322E-DF3A-3542-289B-EC696BE04BB6}"/>
                </a:ext>
              </a:extLst>
            </p:cNvPr>
            <p:cNvSpPr/>
            <p:nvPr/>
          </p:nvSpPr>
          <p:spPr>
            <a:xfrm>
              <a:off x="10357071" y="6473443"/>
              <a:ext cx="201332" cy="206058"/>
            </a:xfrm>
            <a:custGeom>
              <a:avLst/>
              <a:gdLst>
                <a:gd name="connsiteX0" fmla="*/ 98339 w 201332"/>
                <a:gd name="connsiteY0" fmla="*/ 206017 h 206058"/>
                <a:gd name="connsiteX1" fmla="*/ -55 w 201332"/>
                <a:gd name="connsiteY1" fmla="*/ 133766 h 206058"/>
                <a:gd name="connsiteX2" fmla="*/ 9215 w 201332"/>
                <a:gd name="connsiteY2" fmla="*/ 130865 h 206058"/>
                <a:gd name="connsiteX3" fmla="*/ 126165 w 201332"/>
                <a:gd name="connsiteY3" fmla="*/ 192008 h 206058"/>
                <a:gd name="connsiteX4" fmla="*/ 187308 w 201332"/>
                <a:gd name="connsiteY4" fmla="*/ 75058 h 206058"/>
                <a:gd name="connsiteX5" fmla="*/ 70358 w 201332"/>
                <a:gd name="connsiteY5" fmla="*/ 13915 h 206058"/>
                <a:gd name="connsiteX6" fmla="*/ 9215 w 201332"/>
                <a:gd name="connsiteY6" fmla="*/ 75058 h 206058"/>
                <a:gd name="connsiteX7" fmla="*/ -55 w 201332"/>
                <a:gd name="connsiteY7" fmla="*/ 72156 h 206058"/>
                <a:gd name="connsiteX8" fmla="*/ 129080 w 201332"/>
                <a:gd name="connsiteY8" fmla="*/ 4712 h 206058"/>
                <a:gd name="connsiteX9" fmla="*/ 196524 w 201332"/>
                <a:gd name="connsiteY9" fmla="*/ 133847 h 206058"/>
                <a:gd name="connsiteX10" fmla="*/ 98339 w 201332"/>
                <a:gd name="connsiteY10" fmla="*/ 206017 h 20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332" h="206058">
                  <a:moveTo>
                    <a:pt x="98339" y="206017"/>
                  </a:moveTo>
                  <a:cubicBezTo>
                    <a:pt x="53291" y="205982"/>
                    <a:pt x="13466" y="176741"/>
                    <a:pt x="-55" y="133766"/>
                  </a:cubicBezTo>
                  <a:lnTo>
                    <a:pt x="9215" y="130865"/>
                  </a:lnTo>
                  <a:cubicBezTo>
                    <a:pt x="24624" y="180043"/>
                    <a:pt x="76987" y="207417"/>
                    <a:pt x="126165" y="192008"/>
                  </a:cubicBezTo>
                  <a:cubicBezTo>
                    <a:pt x="175343" y="176598"/>
                    <a:pt x="202717" y="124237"/>
                    <a:pt x="187308" y="75058"/>
                  </a:cubicBezTo>
                  <a:cubicBezTo>
                    <a:pt x="171896" y="25879"/>
                    <a:pt x="119536" y="-1496"/>
                    <a:pt x="70358" y="13915"/>
                  </a:cubicBezTo>
                  <a:cubicBezTo>
                    <a:pt x="41195" y="23053"/>
                    <a:pt x="18353" y="45894"/>
                    <a:pt x="9215" y="75058"/>
                  </a:cubicBezTo>
                  <a:lnTo>
                    <a:pt x="-55" y="72156"/>
                  </a:lnTo>
                  <a:cubicBezTo>
                    <a:pt x="16980" y="17872"/>
                    <a:pt x="74797" y="-12323"/>
                    <a:pt x="129080" y="4712"/>
                  </a:cubicBezTo>
                  <a:cubicBezTo>
                    <a:pt x="183363" y="21748"/>
                    <a:pt x="213559" y="79563"/>
                    <a:pt x="196524" y="133847"/>
                  </a:cubicBezTo>
                  <a:cubicBezTo>
                    <a:pt x="183057" y="176757"/>
                    <a:pt x="143313" y="205971"/>
                    <a:pt x="98339" y="206017"/>
                  </a:cubicBezTo>
                  <a:close/>
                </a:path>
              </a:pathLst>
            </a:custGeom>
            <a:solidFill>
              <a:srgbClr val="2093D7">
                <a:alpha val="25000"/>
              </a:srgbClr>
            </a:solidFill>
            <a:ln w="2650"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49EBC09D-1DDF-1351-1C7B-FA6816D99731}"/>
                </a:ext>
              </a:extLst>
            </p:cNvPr>
            <p:cNvSpPr/>
            <p:nvPr/>
          </p:nvSpPr>
          <p:spPr>
            <a:xfrm>
              <a:off x="10308948" y="6535261"/>
              <a:ext cx="63195" cy="82684"/>
            </a:xfrm>
            <a:custGeom>
              <a:avLst/>
              <a:gdLst>
                <a:gd name="connsiteX0" fmla="*/ 8812 w 63195"/>
                <a:gd name="connsiteY0" fmla="*/ 58675 h 82684"/>
                <a:gd name="connsiteX1" fmla="*/ 30898 w 63195"/>
                <a:gd name="connsiteY1" fmla="*/ 67757 h 82684"/>
                <a:gd name="connsiteX2" fmla="*/ 45999 w 63195"/>
                <a:gd name="connsiteY2" fmla="*/ 57439 h 82684"/>
                <a:gd name="connsiteX3" fmla="*/ 29877 w 63195"/>
                <a:gd name="connsiteY3" fmla="*/ 47954 h 82684"/>
                <a:gd name="connsiteX4" fmla="*/ 19909 w 63195"/>
                <a:gd name="connsiteY4" fmla="*/ 47954 h 82684"/>
                <a:gd name="connsiteX5" fmla="*/ 19909 w 63195"/>
                <a:gd name="connsiteY5" fmla="*/ 33230 h 82684"/>
                <a:gd name="connsiteX6" fmla="*/ 29877 w 63195"/>
                <a:gd name="connsiteY6" fmla="*/ 33230 h 82684"/>
                <a:gd name="connsiteX7" fmla="*/ 44628 w 63195"/>
                <a:gd name="connsiteY7" fmla="*/ 24337 h 82684"/>
                <a:gd name="connsiteX8" fmla="*/ 29743 w 63195"/>
                <a:gd name="connsiteY8" fmla="*/ 14718 h 82684"/>
                <a:gd name="connsiteX9" fmla="*/ 9350 w 63195"/>
                <a:gd name="connsiteY9" fmla="*/ 23128 h 82684"/>
                <a:gd name="connsiteX10" fmla="*/ 940 w 63195"/>
                <a:gd name="connsiteY10" fmla="*/ 12595 h 82684"/>
                <a:gd name="connsiteX11" fmla="*/ 31597 w 63195"/>
                <a:gd name="connsiteY11" fmla="*/ -7 h 82684"/>
                <a:gd name="connsiteX12" fmla="*/ 61851 w 63195"/>
                <a:gd name="connsiteY12" fmla="*/ 21703 h 82684"/>
                <a:gd name="connsiteX13" fmla="*/ 44333 w 63195"/>
                <a:gd name="connsiteY13" fmla="*/ 39948 h 82684"/>
                <a:gd name="connsiteX14" fmla="*/ 63141 w 63195"/>
                <a:gd name="connsiteY14" fmla="*/ 59159 h 82684"/>
                <a:gd name="connsiteX15" fmla="*/ 31543 w 63195"/>
                <a:gd name="connsiteY15" fmla="*/ 82642 h 82684"/>
                <a:gd name="connsiteX16" fmla="*/ -55 w 63195"/>
                <a:gd name="connsiteY16" fmla="*/ 69799 h 82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5" h="82684">
                  <a:moveTo>
                    <a:pt x="8812" y="58675"/>
                  </a:moveTo>
                  <a:cubicBezTo>
                    <a:pt x="14713" y="64460"/>
                    <a:pt x="22636" y="67718"/>
                    <a:pt x="30898" y="67757"/>
                  </a:cubicBezTo>
                  <a:cubicBezTo>
                    <a:pt x="40598" y="67757"/>
                    <a:pt x="45999" y="63565"/>
                    <a:pt x="45999" y="57439"/>
                  </a:cubicBezTo>
                  <a:cubicBezTo>
                    <a:pt x="45999" y="51313"/>
                    <a:pt x="41082" y="47954"/>
                    <a:pt x="29877" y="47954"/>
                  </a:cubicBezTo>
                  <a:cubicBezTo>
                    <a:pt x="26519" y="47954"/>
                    <a:pt x="21118" y="47954"/>
                    <a:pt x="19909" y="47954"/>
                  </a:cubicBezTo>
                  <a:lnTo>
                    <a:pt x="19909" y="33230"/>
                  </a:lnTo>
                  <a:cubicBezTo>
                    <a:pt x="21360" y="33230"/>
                    <a:pt x="26868" y="33230"/>
                    <a:pt x="29877" y="33230"/>
                  </a:cubicBezTo>
                  <a:cubicBezTo>
                    <a:pt x="38798" y="33230"/>
                    <a:pt x="44628" y="30355"/>
                    <a:pt x="44628" y="24337"/>
                  </a:cubicBezTo>
                  <a:cubicBezTo>
                    <a:pt x="44628" y="18318"/>
                    <a:pt x="38153" y="14718"/>
                    <a:pt x="29743" y="14718"/>
                  </a:cubicBezTo>
                  <a:cubicBezTo>
                    <a:pt x="22110" y="14753"/>
                    <a:pt x="14790" y="17771"/>
                    <a:pt x="9350" y="23128"/>
                  </a:cubicBezTo>
                  <a:lnTo>
                    <a:pt x="940" y="12595"/>
                  </a:lnTo>
                  <a:cubicBezTo>
                    <a:pt x="8823" y="4111"/>
                    <a:pt x="20027" y="-494"/>
                    <a:pt x="31597" y="-7"/>
                  </a:cubicBezTo>
                  <a:cubicBezTo>
                    <a:pt x="50405" y="-7"/>
                    <a:pt x="61851" y="8376"/>
                    <a:pt x="61851" y="21703"/>
                  </a:cubicBezTo>
                  <a:cubicBezTo>
                    <a:pt x="61851" y="31806"/>
                    <a:pt x="53200" y="38389"/>
                    <a:pt x="44333" y="39948"/>
                  </a:cubicBezTo>
                  <a:cubicBezTo>
                    <a:pt x="52394" y="40754"/>
                    <a:pt x="63141" y="47148"/>
                    <a:pt x="63141" y="59159"/>
                  </a:cubicBezTo>
                  <a:cubicBezTo>
                    <a:pt x="63141" y="72916"/>
                    <a:pt x="50781" y="82642"/>
                    <a:pt x="31543" y="82642"/>
                  </a:cubicBezTo>
                  <a:cubicBezTo>
                    <a:pt x="16792" y="82642"/>
                    <a:pt x="5857" y="76973"/>
                    <a:pt x="-55" y="69799"/>
                  </a:cubicBezTo>
                  <a:close/>
                </a:path>
              </a:pathLst>
            </a:custGeom>
            <a:solidFill>
              <a:srgbClr val="2093D7"/>
            </a:solidFill>
            <a:ln w="2650"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8E8B66A2-346C-02BB-BF4F-FD0F7879BD39}"/>
                </a:ext>
              </a:extLst>
            </p:cNvPr>
            <p:cNvSpPr/>
            <p:nvPr/>
          </p:nvSpPr>
          <p:spPr>
            <a:xfrm>
              <a:off x="10386949" y="6535291"/>
              <a:ext cx="65183" cy="82681"/>
            </a:xfrm>
            <a:custGeom>
              <a:avLst/>
              <a:gdLst>
                <a:gd name="connsiteX0" fmla="*/ 37374 w 65183"/>
                <a:gd name="connsiteY0" fmla="*/ -36 h 82681"/>
                <a:gd name="connsiteX1" fmla="*/ 61018 w 65183"/>
                <a:gd name="connsiteY1" fmla="*/ 8239 h 82681"/>
                <a:gd name="connsiteX2" fmla="*/ 53361 w 65183"/>
                <a:gd name="connsiteY2" fmla="*/ 21083 h 82681"/>
                <a:gd name="connsiteX3" fmla="*/ 37374 w 65183"/>
                <a:gd name="connsiteY3" fmla="*/ 14715 h 82681"/>
                <a:gd name="connsiteX4" fmla="*/ 17356 w 65183"/>
                <a:gd name="connsiteY4" fmla="*/ 37876 h 82681"/>
                <a:gd name="connsiteX5" fmla="*/ 17356 w 65183"/>
                <a:gd name="connsiteY5" fmla="*/ 39569 h 82681"/>
                <a:gd name="connsiteX6" fmla="*/ 37884 w 65183"/>
                <a:gd name="connsiteY6" fmla="*/ 29358 h 82681"/>
                <a:gd name="connsiteX7" fmla="*/ 65129 w 65183"/>
                <a:gd name="connsiteY7" fmla="*/ 55180 h 82681"/>
                <a:gd name="connsiteX8" fmla="*/ 34526 w 65183"/>
                <a:gd name="connsiteY8" fmla="*/ 82640 h 82681"/>
                <a:gd name="connsiteX9" fmla="*/ -55 w 65183"/>
                <a:gd name="connsiteY9" fmla="*/ 41342 h 82681"/>
                <a:gd name="connsiteX10" fmla="*/ 37374 w 65183"/>
                <a:gd name="connsiteY10" fmla="*/ -36 h 82681"/>
                <a:gd name="connsiteX11" fmla="*/ 33075 w 65183"/>
                <a:gd name="connsiteY11" fmla="*/ 43545 h 82681"/>
                <a:gd name="connsiteX12" fmla="*/ 17464 w 65183"/>
                <a:gd name="connsiteY12" fmla="*/ 51230 h 82681"/>
                <a:gd name="connsiteX13" fmla="*/ 33800 w 65183"/>
                <a:gd name="connsiteY13" fmla="*/ 67781 h 82681"/>
                <a:gd name="connsiteX14" fmla="*/ 47960 w 65183"/>
                <a:gd name="connsiteY14" fmla="*/ 55905 h 82681"/>
                <a:gd name="connsiteX15" fmla="*/ 33075 w 65183"/>
                <a:gd name="connsiteY15" fmla="*/ 43545 h 8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5183" h="82681">
                  <a:moveTo>
                    <a:pt x="37374" y="-36"/>
                  </a:moveTo>
                  <a:cubicBezTo>
                    <a:pt x="45991" y="-187"/>
                    <a:pt x="54376" y="2748"/>
                    <a:pt x="61018" y="8239"/>
                  </a:cubicBezTo>
                  <a:lnTo>
                    <a:pt x="53361" y="21083"/>
                  </a:lnTo>
                  <a:cubicBezTo>
                    <a:pt x="49150" y="16827"/>
                    <a:pt x="43357" y="14519"/>
                    <a:pt x="37374" y="14715"/>
                  </a:cubicBezTo>
                  <a:cubicBezTo>
                    <a:pt x="25229" y="14715"/>
                    <a:pt x="17356" y="25167"/>
                    <a:pt x="17356" y="37876"/>
                  </a:cubicBezTo>
                  <a:cubicBezTo>
                    <a:pt x="17289" y="38438"/>
                    <a:pt x="17289" y="39006"/>
                    <a:pt x="17356" y="39569"/>
                  </a:cubicBezTo>
                  <a:cubicBezTo>
                    <a:pt x="22244" y="33164"/>
                    <a:pt x="29829" y="29392"/>
                    <a:pt x="37884" y="29358"/>
                  </a:cubicBezTo>
                  <a:cubicBezTo>
                    <a:pt x="52286" y="29358"/>
                    <a:pt x="65129" y="38118"/>
                    <a:pt x="65129" y="55180"/>
                  </a:cubicBezTo>
                  <a:cubicBezTo>
                    <a:pt x="65129" y="70764"/>
                    <a:pt x="52770" y="82640"/>
                    <a:pt x="34526" y="82640"/>
                  </a:cubicBezTo>
                  <a:cubicBezTo>
                    <a:pt x="10156" y="82640"/>
                    <a:pt x="-55" y="63831"/>
                    <a:pt x="-55" y="41342"/>
                  </a:cubicBezTo>
                  <a:cubicBezTo>
                    <a:pt x="53" y="17106"/>
                    <a:pt x="13729" y="-36"/>
                    <a:pt x="37374" y="-36"/>
                  </a:cubicBezTo>
                  <a:close/>
                  <a:moveTo>
                    <a:pt x="33075" y="43545"/>
                  </a:moveTo>
                  <a:cubicBezTo>
                    <a:pt x="26986" y="43655"/>
                    <a:pt x="21263" y="46472"/>
                    <a:pt x="17464" y="51230"/>
                  </a:cubicBezTo>
                  <a:cubicBezTo>
                    <a:pt x="18189" y="58914"/>
                    <a:pt x="22515" y="67781"/>
                    <a:pt x="33800" y="67781"/>
                  </a:cubicBezTo>
                  <a:cubicBezTo>
                    <a:pt x="43016" y="67781"/>
                    <a:pt x="47960" y="61548"/>
                    <a:pt x="47960" y="55905"/>
                  </a:cubicBezTo>
                  <a:cubicBezTo>
                    <a:pt x="47960" y="47253"/>
                    <a:pt x="40867" y="43545"/>
                    <a:pt x="33075" y="43545"/>
                  </a:cubicBezTo>
                  <a:close/>
                </a:path>
              </a:pathLst>
            </a:custGeom>
            <a:solidFill>
              <a:srgbClr val="2093D7"/>
            </a:solidFill>
            <a:ln w="2650"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A12D419E-3C74-27DF-09CD-64123CED72F4}"/>
                </a:ext>
              </a:extLst>
            </p:cNvPr>
            <p:cNvSpPr/>
            <p:nvPr/>
          </p:nvSpPr>
          <p:spPr>
            <a:xfrm>
              <a:off x="10465997" y="6535296"/>
              <a:ext cx="66258" cy="82702"/>
            </a:xfrm>
            <a:custGeom>
              <a:avLst/>
              <a:gdLst>
                <a:gd name="connsiteX0" fmla="*/ 33075 w 66258"/>
                <a:gd name="connsiteY0" fmla="*/ -42 h 82702"/>
                <a:gd name="connsiteX1" fmla="*/ 66204 w 66258"/>
                <a:gd name="connsiteY1" fmla="*/ 41256 h 82702"/>
                <a:gd name="connsiteX2" fmla="*/ 33075 w 66258"/>
                <a:gd name="connsiteY2" fmla="*/ 82661 h 82702"/>
                <a:gd name="connsiteX3" fmla="*/ -55 w 66258"/>
                <a:gd name="connsiteY3" fmla="*/ 41256 h 82702"/>
                <a:gd name="connsiteX4" fmla="*/ 33075 w 66258"/>
                <a:gd name="connsiteY4" fmla="*/ -42 h 82702"/>
                <a:gd name="connsiteX5" fmla="*/ 33075 w 66258"/>
                <a:gd name="connsiteY5" fmla="*/ 15059 h 82702"/>
                <a:gd name="connsiteX6" fmla="*/ 17249 w 66258"/>
                <a:gd name="connsiteY6" fmla="*/ 41229 h 82702"/>
                <a:gd name="connsiteX7" fmla="*/ 33075 w 66258"/>
                <a:gd name="connsiteY7" fmla="*/ 67534 h 82702"/>
                <a:gd name="connsiteX8" fmla="*/ 48793 w 66258"/>
                <a:gd name="connsiteY8" fmla="*/ 41229 h 82702"/>
                <a:gd name="connsiteX9" fmla="*/ 33075 w 66258"/>
                <a:gd name="connsiteY9" fmla="*/ 15059 h 8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58" h="82702">
                  <a:moveTo>
                    <a:pt x="33075" y="-42"/>
                  </a:moveTo>
                  <a:cubicBezTo>
                    <a:pt x="55886" y="-42"/>
                    <a:pt x="66204" y="20594"/>
                    <a:pt x="66204" y="41256"/>
                  </a:cubicBezTo>
                  <a:cubicBezTo>
                    <a:pt x="66204" y="61918"/>
                    <a:pt x="55913" y="82661"/>
                    <a:pt x="33075" y="82661"/>
                  </a:cubicBezTo>
                  <a:cubicBezTo>
                    <a:pt x="10236" y="82661"/>
                    <a:pt x="-55" y="61918"/>
                    <a:pt x="-55" y="41256"/>
                  </a:cubicBezTo>
                  <a:cubicBezTo>
                    <a:pt x="-55" y="20594"/>
                    <a:pt x="10182" y="-42"/>
                    <a:pt x="33075" y="-42"/>
                  </a:cubicBezTo>
                  <a:close/>
                  <a:moveTo>
                    <a:pt x="33075" y="15059"/>
                  </a:moveTo>
                  <a:cubicBezTo>
                    <a:pt x="21548" y="15059"/>
                    <a:pt x="17249" y="26478"/>
                    <a:pt x="17249" y="41229"/>
                  </a:cubicBezTo>
                  <a:cubicBezTo>
                    <a:pt x="17249" y="55980"/>
                    <a:pt x="21548" y="67534"/>
                    <a:pt x="33075" y="67534"/>
                  </a:cubicBezTo>
                  <a:cubicBezTo>
                    <a:pt x="44602" y="67534"/>
                    <a:pt x="48793" y="56007"/>
                    <a:pt x="48793" y="41229"/>
                  </a:cubicBezTo>
                  <a:cubicBezTo>
                    <a:pt x="48793" y="26451"/>
                    <a:pt x="44521" y="15059"/>
                    <a:pt x="33075" y="15059"/>
                  </a:cubicBezTo>
                  <a:close/>
                </a:path>
              </a:pathLst>
            </a:custGeom>
            <a:solidFill>
              <a:srgbClr val="2093D7"/>
            </a:solidFill>
            <a:ln w="2650"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2EAD223B-28CA-DCA8-B6B8-EAE95EB7F2A4}"/>
                </a:ext>
              </a:extLst>
            </p:cNvPr>
            <p:cNvSpPr/>
            <p:nvPr/>
          </p:nvSpPr>
          <p:spPr>
            <a:xfrm>
              <a:off x="10027174" y="6541019"/>
              <a:ext cx="45166" cy="70987"/>
            </a:xfrm>
            <a:custGeom>
              <a:avLst/>
              <a:gdLst>
                <a:gd name="connsiteX0" fmla="*/ -55 w 45166"/>
                <a:gd name="connsiteY0" fmla="*/ -42 h 70987"/>
                <a:gd name="connsiteX1" fmla="*/ 15126 w 45166"/>
                <a:gd name="connsiteY1" fmla="*/ -42 h 70987"/>
                <a:gd name="connsiteX2" fmla="*/ 15126 w 45166"/>
                <a:gd name="connsiteY2" fmla="*/ 57512 h 70987"/>
                <a:gd name="connsiteX3" fmla="*/ 45112 w 45166"/>
                <a:gd name="connsiteY3" fmla="*/ 57512 h 70987"/>
                <a:gd name="connsiteX4" fmla="*/ 45112 w 45166"/>
                <a:gd name="connsiteY4" fmla="*/ 70946 h 70987"/>
                <a:gd name="connsiteX5" fmla="*/ -55 w 45166"/>
                <a:gd name="connsiteY5" fmla="*/ 70946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66" h="70987">
                  <a:moveTo>
                    <a:pt x="-55" y="-42"/>
                  </a:moveTo>
                  <a:lnTo>
                    <a:pt x="15126" y="-42"/>
                  </a:lnTo>
                  <a:lnTo>
                    <a:pt x="15126" y="57512"/>
                  </a:lnTo>
                  <a:lnTo>
                    <a:pt x="45112" y="57512"/>
                  </a:lnTo>
                  <a:lnTo>
                    <a:pt x="45112" y="70946"/>
                  </a:lnTo>
                  <a:lnTo>
                    <a:pt x="-55" y="70946"/>
                  </a:lnTo>
                  <a:close/>
                </a:path>
              </a:pathLst>
            </a:custGeom>
            <a:solidFill>
              <a:schemeClr val="tx1"/>
            </a:solidFill>
            <a:ln w="2650"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983A6DC5-D0D5-EF7A-6581-1558DF4D356B}"/>
                </a:ext>
              </a:extLst>
            </p:cNvPr>
            <p:cNvSpPr/>
            <p:nvPr/>
          </p:nvSpPr>
          <p:spPr>
            <a:xfrm>
              <a:off x="10086581" y="6541019"/>
              <a:ext cx="50110" cy="70853"/>
            </a:xfrm>
            <a:custGeom>
              <a:avLst/>
              <a:gdLst>
                <a:gd name="connsiteX0" fmla="*/ -55 w 50110"/>
                <a:gd name="connsiteY0" fmla="*/ -42 h 70853"/>
                <a:gd name="connsiteX1" fmla="*/ 50056 w 50110"/>
                <a:gd name="connsiteY1" fmla="*/ -42 h 70853"/>
                <a:gd name="connsiteX2" fmla="*/ 50056 w 50110"/>
                <a:gd name="connsiteY2" fmla="*/ 12936 h 70853"/>
                <a:gd name="connsiteX3" fmla="*/ 15126 w 50110"/>
                <a:gd name="connsiteY3" fmla="*/ 12936 h 70853"/>
                <a:gd name="connsiteX4" fmla="*/ 15126 w 50110"/>
                <a:gd name="connsiteY4" fmla="*/ 28332 h 70853"/>
                <a:gd name="connsiteX5" fmla="*/ 49438 w 50110"/>
                <a:gd name="connsiteY5" fmla="*/ 28332 h 70853"/>
                <a:gd name="connsiteX6" fmla="*/ 49438 w 50110"/>
                <a:gd name="connsiteY6" fmla="*/ 41283 h 70853"/>
                <a:gd name="connsiteX7" fmla="*/ 15019 w 50110"/>
                <a:gd name="connsiteY7" fmla="*/ 41283 h 70853"/>
                <a:gd name="connsiteX8" fmla="*/ 15019 w 50110"/>
                <a:gd name="connsiteY8" fmla="*/ 57753 h 70853"/>
                <a:gd name="connsiteX9" fmla="*/ 49948 w 50110"/>
                <a:gd name="connsiteY9" fmla="*/ 57753 h 70853"/>
                <a:gd name="connsiteX10" fmla="*/ 49948 w 50110"/>
                <a:gd name="connsiteY10" fmla="*/ 70812 h 70853"/>
                <a:gd name="connsiteX11" fmla="*/ -55 w 50110"/>
                <a:gd name="connsiteY11"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110" h="70853">
                  <a:moveTo>
                    <a:pt x="-55" y="-42"/>
                  </a:moveTo>
                  <a:lnTo>
                    <a:pt x="50056" y="-42"/>
                  </a:lnTo>
                  <a:lnTo>
                    <a:pt x="50056" y="12936"/>
                  </a:lnTo>
                  <a:lnTo>
                    <a:pt x="15126" y="12936"/>
                  </a:lnTo>
                  <a:lnTo>
                    <a:pt x="15126" y="28332"/>
                  </a:lnTo>
                  <a:lnTo>
                    <a:pt x="49438" y="28332"/>
                  </a:lnTo>
                  <a:lnTo>
                    <a:pt x="49438" y="41283"/>
                  </a:lnTo>
                  <a:lnTo>
                    <a:pt x="15019" y="41283"/>
                  </a:lnTo>
                  <a:lnTo>
                    <a:pt x="15019" y="57753"/>
                  </a:lnTo>
                  <a:lnTo>
                    <a:pt x="49948" y="57753"/>
                  </a:lnTo>
                  <a:lnTo>
                    <a:pt x="49948" y="70812"/>
                  </a:lnTo>
                  <a:lnTo>
                    <a:pt x="-55" y="70812"/>
                  </a:lnTo>
                  <a:close/>
                </a:path>
              </a:pathLst>
            </a:custGeom>
            <a:solidFill>
              <a:schemeClr val="tx1"/>
            </a:solidFill>
            <a:ln w="2650"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D1A839AE-5102-E8C7-379B-97C37563446A}"/>
                </a:ext>
              </a:extLst>
            </p:cNvPr>
            <p:cNvSpPr/>
            <p:nvPr/>
          </p:nvSpPr>
          <p:spPr>
            <a:xfrm>
              <a:off x="10152356" y="6541019"/>
              <a:ext cx="63410" cy="70853"/>
            </a:xfrm>
            <a:custGeom>
              <a:avLst/>
              <a:gdLst>
                <a:gd name="connsiteX0" fmla="*/ 15019 w 63410"/>
                <a:gd name="connsiteY0" fmla="*/ 23227 h 70853"/>
                <a:gd name="connsiteX1" fmla="*/ 15019 w 63410"/>
                <a:gd name="connsiteY1" fmla="*/ 70812 h 70853"/>
                <a:gd name="connsiteX2" fmla="*/ -55 w 63410"/>
                <a:gd name="connsiteY2" fmla="*/ 70812 h 70853"/>
                <a:gd name="connsiteX3" fmla="*/ -55 w 63410"/>
                <a:gd name="connsiteY3" fmla="*/ -42 h 70853"/>
                <a:gd name="connsiteX4" fmla="*/ 15449 w 63410"/>
                <a:gd name="connsiteY4" fmla="*/ -42 h 70853"/>
                <a:gd name="connsiteX5" fmla="*/ 48256 w 63410"/>
                <a:gd name="connsiteY5" fmla="*/ 45877 h 70853"/>
                <a:gd name="connsiteX6" fmla="*/ 48256 w 63410"/>
                <a:gd name="connsiteY6" fmla="*/ -42 h 70853"/>
                <a:gd name="connsiteX7" fmla="*/ 63356 w 63410"/>
                <a:gd name="connsiteY7" fmla="*/ -42 h 70853"/>
                <a:gd name="connsiteX8" fmla="*/ 63356 w 63410"/>
                <a:gd name="connsiteY8" fmla="*/ 70812 h 70853"/>
                <a:gd name="connsiteX9" fmla="*/ 48820 w 63410"/>
                <a:gd name="connsiteY9"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410" h="70853">
                  <a:moveTo>
                    <a:pt x="15019" y="23227"/>
                  </a:moveTo>
                  <a:lnTo>
                    <a:pt x="15019" y="70812"/>
                  </a:lnTo>
                  <a:lnTo>
                    <a:pt x="-55" y="70812"/>
                  </a:lnTo>
                  <a:lnTo>
                    <a:pt x="-55" y="-42"/>
                  </a:lnTo>
                  <a:lnTo>
                    <a:pt x="15449" y="-42"/>
                  </a:lnTo>
                  <a:lnTo>
                    <a:pt x="48256" y="45877"/>
                  </a:lnTo>
                  <a:lnTo>
                    <a:pt x="48256" y="-42"/>
                  </a:lnTo>
                  <a:lnTo>
                    <a:pt x="63356" y="-42"/>
                  </a:lnTo>
                  <a:lnTo>
                    <a:pt x="63356" y="70812"/>
                  </a:lnTo>
                  <a:lnTo>
                    <a:pt x="48820" y="70812"/>
                  </a:lnTo>
                  <a:close/>
                </a:path>
              </a:pathLst>
            </a:custGeom>
            <a:solidFill>
              <a:schemeClr val="tx1"/>
            </a:solidFill>
            <a:ln w="2650"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359B1F04-DEDF-0172-8F92-8982056D87FB}"/>
                </a:ext>
              </a:extLst>
            </p:cNvPr>
            <p:cNvSpPr/>
            <p:nvPr/>
          </p:nvSpPr>
          <p:spPr>
            <a:xfrm>
              <a:off x="10230249" y="6541019"/>
              <a:ext cx="65560" cy="70853"/>
            </a:xfrm>
            <a:custGeom>
              <a:avLst/>
              <a:gdLst>
                <a:gd name="connsiteX0" fmla="*/ -55 w 65560"/>
                <a:gd name="connsiteY0" fmla="*/ -42 h 70853"/>
                <a:gd name="connsiteX1" fmla="*/ 27889 w 65560"/>
                <a:gd name="connsiteY1" fmla="*/ -42 h 70853"/>
                <a:gd name="connsiteX2" fmla="*/ 65506 w 65560"/>
                <a:gd name="connsiteY2" fmla="*/ 35452 h 70853"/>
                <a:gd name="connsiteX3" fmla="*/ 27889 w 65560"/>
                <a:gd name="connsiteY3" fmla="*/ 70812 h 70853"/>
                <a:gd name="connsiteX4" fmla="*/ -55 w 65560"/>
                <a:gd name="connsiteY4" fmla="*/ 70812 h 70853"/>
                <a:gd name="connsiteX5" fmla="*/ 27889 w 65560"/>
                <a:gd name="connsiteY5" fmla="*/ 57512 h 70853"/>
                <a:gd name="connsiteX6" fmla="*/ 50077 w 65560"/>
                <a:gd name="connsiteY6" fmla="*/ 37405 h 70853"/>
                <a:gd name="connsiteX7" fmla="*/ 50083 w 65560"/>
                <a:gd name="connsiteY7" fmla="*/ 35452 h 70853"/>
                <a:gd name="connsiteX8" fmla="*/ 27889 w 65560"/>
                <a:gd name="connsiteY8" fmla="*/ 13232 h 70853"/>
                <a:gd name="connsiteX9" fmla="*/ 15046 w 65560"/>
                <a:gd name="connsiteY9" fmla="*/ 13232 h 70853"/>
                <a:gd name="connsiteX10" fmla="*/ 15046 w 65560"/>
                <a:gd name="connsiteY10" fmla="*/ 575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60" h="70853">
                  <a:moveTo>
                    <a:pt x="-55" y="-42"/>
                  </a:moveTo>
                  <a:lnTo>
                    <a:pt x="27889" y="-42"/>
                  </a:lnTo>
                  <a:cubicBezTo>
                    <a:pt x="50083" y="-42"/>
                    <a:pt x="65506" y="14091"/>
                    <a:pt x="65506" y="35452"/>
                  </a:cubicBezTo>
                  <a:cubicBezTo>
                    <a:pt x="65506" y="56813"/>
                    <a:pt x="50110" y="70812"/>
                    <a:pt x="27889" y="70812"/>
                  </a:cubicBezTo>
                  <a:lnTo>
                    <a:pt x="-55" y="70812"/>
                  </a:lnTo>
                  <a:close/>
                  <a:moveTo>
                    <a:pt x="27889" y="57512"/>
                  </a:moveTo>
                  <a:cubicBezTo>
                    <a:pt x="39569" y="58086"/>
                    <a:pt x="49502" y="49084"/>
                    <a:pt x="50077" y="37405"/>
                  </a:cubicBezTo>
                  <a:cubicBezTo>
                    <a:pt x="50110" y="36755"/>
                    <a:pt x="50110" y="36103"/>
                    <a:pt x="50083" y="35452"/>
                  </a:cubicBezTo>
                  <a:cubicBezTo>
                    <a:pt x="50083" y="22904"/>
                    <a:pt x="42425" y="13232"/>
                    <a:pt x="27889" y="13232"/>
                  </a:cubicBezTo>
                  <a:lnTo>
                    <a:pt x="15046" y="13232"/>
                  </a:lnTo>
                  <a:lnTo>
                    <a:pt x="15046" y="57512"/>
                  </a:lnTo>
                  <a:close/>
                </a:path>
              </a:pathLst>
            </a:custGeom>
            <a:solidFill>
              <a:schemeClr val="tx1"/>
            </a:solidFill>
            <a:ln w="2650"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44BA7713-C31C-DC01-9DF3-718A7600B1FC}"/>
                </a:ext>
              </a:extLst>
            </p:cNvPr>
            <p:cNvSpPr/>
            <p:nvPr/>
          </p:nvSpPr>
          <p:spPr>
            <a:xfrm>
              <a:off x="9946057" y="6541019"/>
              <a:ext cx="67081" cy="70987"/>
            </a:xfrm>
            <a:custGeom>
              <a:avLst/>
              <a:gdLst>
                <a:gd name="connsiteX0" fmla="*/ 53415 w 67081"/>
                <a:gd name="connsiteY0" fmla="*/ 34270 h 70987"/>
                <a:gd name="connsiteX1" fmla="*/ 65640 w 67081"/>
                <a:gd name="connsiteY1" fmla="*/ 18014 h 70987"/>
                <a:gd name="connsiteX2" fmla="*/ 45220 w 67081"/>
                <a:gd name="connsiteY2" fmla="*/ -42 h 70987"/>
                <a:gd name="connsiteX3" fmla="*/ -55 w 67081"/>
                <a:gd name="connsiteY3" fmla="*/ -42 h 70987"/>
                <a:gd name="connsiteX4" fmla="*/ 8006 w 67081"/>
                <a:gd name="connsiteY4" fmla="*/ 9147 h 70987"/>
                <a:gd name="connsiteX5" fmla="*/ 8006 w 67081"/>
                <a:gd name="connsiteY5" fmla="*/ 70946 h 70987"/>
                <a:gd name="connsiteX6" fmla="*/ 46429 w 67081"/>
                <a:gd name="connsiteY6" fmla="*/ 70946 h 70987"/>
                <a:gd name="connsiteX7" fmla="*/ 67010 w 67081"/>
                <a:gd name="connsiteY7" fmla="*/ 51815 h 70987"/>
                <a:gd name="connsiteX8" fmla="*/ 53415 w 67081"/>
                <a:gd name="connsiteY8" fmla="*/ 34270 h 70987"/>
                <a:gd name="connsiteX9" fmla="*/ 23026 w 67081"/>
                <a:gd name="connsiteY9" fmla="*/ 12775 h 70987"/>
                <a:gd name="connsiteX10" fmla="*/ 41834 w 67081"/>
                <a:gd name="connsiteY10" fmla="*/ 12775 h 70987"/>
                <a:gd name="connsiteX11" fmla="*/ 50098 w 67081"/>
                <a:gd name="connsiteY11" fmla="*/ 20122 h 70987"/>
                <a:gd name="connsiteX12" fmla="*/ 42750 w 67081"/>
                <a:gd name="connsiteY12" fmla="*/ 28386 h 70987"/>
                <a:gd name="connsiteX13" fmla="*/ 41834 w 67081"/>
                <a:gd name="connsiteY13" fmla="*/ 28386 h 70987"/>
                <a:gd name="connsiteX14" fmla="*/ 23026 w 67081"/>
                <a:gd name="connsiteY14" fmla="*/ 28386 h 70987"/>
                <a:gd name="connsiteX15" fmla="*/ 42506 w 67081"/>
                <a:gd name="connsiteY15" fmla="*/ 57941 h 70987"/>
                <a:gd name="connsiteX16" fmla="*/ 23026 w 67081"/>
                <a:gd name="connsiteY16" fmla="*/ 57941 h 70987"/>
                <a:gd name="connsiteX17" fmla="*/ 23026 w 67081"/>
                <a:gd name="connsiteY17" fmla="*/ 41283 h 70987"/>
                <a:gd name="connsiteX18" fmla="*/ 42506 w 67081"/>
                <a:gd name="connsiteY18" fmla="*/ 41283 h 70987"/>
                <a:gd name="connsiteX19" fmla="*/ 51597 w 67081"/>
                <a:gd name="connsiteY19" fmla="*/ 48654 h 70987"/>
                <a:gd name="connsiteX20" fmla="*/ 51641 w 67081"/>
                <a:gd name="connsiteY20" fmla="*/ 49558 h 70987"/>
                <a:gd name="connsiteX21" fmla="*/ 42533 w 67081"/>
                <a:gd name="connsiteY21" fmla="*/ 57941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7081" h="70987">
                  <a:moveTo>
                    <a:pt x="53415" y="34270"/>
                  </a:moveTo>
                  <a:cubicBezTo>
                    <a:pt x="60919" y="32573"/>
                    <a:pt x="66092" y="25694"/>
                    <a:pt x="65640" y="18014"/>
                  </a:cubicBezTo>
                  <a:cubicBezTo>
                    <a:pt x="65640" y="8556"/>
                    <a:pt x="58735" y="-42"/>
                    <a:pt x="45220" y="-42"/>
                  </a:cubicBezTo>
                  <a:lnTo>
                    <a:pt x="-55" y="-42"/>
                  </a:lnTo>
                  <a:lnTo>
                    <a:pt x="8006" y="9147"/>
                  </a:lnTo>
                  <a:lnTo>
                    <a:pt x="8006" y="70946"/>
                  </a:lnTo>
                  <a:lnTo>
                    <a:pt x="46429" y="70946"/>
                  </a:lnTo>
                  <a:cubicBezTo>
                    <a:pt x="59863" y="70946"/>
                    <a:pt x="67010" y="62429"/>
                    <a:pt x="67010" y="51815"/>
                  </a:cubicBezTo>
                  <a:cubicBezTo>
                    <a:pt x="67376" y="43430"/>
                    <a:pt x="61626" y="36009"/>
                    <a:pt x="53415" y="34270"/>
                  </a:cubicBezTo>
                  <a:close/>
                  <a:moveTo>
                    <a:pt x="23026" y="12775"/>
                  </a:moveTo>
                  <a:lnTo>
                    <a:pt x="41834" y="12775"/>
                  </a:lnTo>
                  <a:cubicBezTo>
                    <a:pt x="46145" y="12522"/>
                    <a:pt x="49844" y="15811"/>
                    <a:pt x="50098" y="20122"/>
                  </a:cubicBezTo>
                  <a:cubicBezTo>
                    <a:pt x="50351" y="24433"/>
                    <a:pt x="47061" y="28133"/>
                    <a:pt x="42750" y="28386"/>
                  </a:cubicBezTo>
                  <a:cubicBezTo>
                    <a:pt x="42445" y="28404"/>
                    <a:pt x="42139" y="28404"/>
                    <a:pt x="41834" y="28386"/>
                  </a:cubicBezTo>
                  <a:lnTo>
                    <a:pt x="23026" y="28386"/>
                  </a:lnTo>
                  <a:close/>
                  <a:moveTo>
                    <a:pt x="42506" y="57941"/>
                  </a:moveTo>
                  <a:lnTo>
                    <a:pt x="23026" y="57941"/>
                  </a:lnTo>
                  <a:lnTo>
                    <a:pt x="23026" y="41283"/>
                  </a:lnTo>
                  <a:lnTo>
                    <a:pt x="42506" y="41283"/>
                  </a:lnTo>
                  <a:cubicBezTo>
                    <a:pt x="47051" y="40808"/>
                    <a:pt x="51122" y="44108"/>
                    <a:pt x="51597" y="48654"/>
                  </a:cubicBezTo>
                  <a:cubicBezTo>
                    <a:pt x="51628" y="48954"/>
                    <a:pt x="51643" y="49256"/>
                    <a:pt x="51641" y="49558"/>
                  </a:cubicBezTo>
                  <a:cubicBezTo>
                    <a:pt x="51641" y="54663"/>
                    <a:pt x="48256" y="57941"/>
                    <a:pt x="42533" y="57941"/>
                  </a:cubicBezTo>
                  <a:close/>
                </a:path>
              </a:pathLst>
            </a:custGeom>
            <a:solidFill>
              <a:schemeClr val="tx1"/>
            </a:solidFill>
            <a:ln w="2650"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BF7C75B2-E221-9A9B-2F49-699B828BDC81}"/>
                </a:ext>
              </a:extLst>
            </p:cNvPr>
            <p:cNvSpPr/>
            <p:nvPr/>
          </p:nvSpPr>
          <p:spPr>
            <a:xfrm>
              <a:off x="9939179"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52B8E5"/>
            </a:solidFill>
            <a:ln w="265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3205011B-9EAC-75C3-E359-4413C41BC5C5}"/>
                </a:ext>
              </a:extLst>
            </p:cNvPr>
            <p:cNvSpPr/>
            <p:nvPr/>
          </p:nvSpPr>
          <p:spPr>
            <a:xfrm>
              <a:off x="9939635"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2093D7"/>
            </a:solidFill>
            <a:ln w="2650"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9C09B0D0-7885-C2F2-E743-56FCD96867F5}"/>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tx1"/>
                </a:solidFill>
                <a:effectLst/>
                <a:latin typeface="+mn-lt"/>
              </a:rPr>
              <a:t>Copyright 2023 Blend360.</a:t>
            </a:r>
            <a:endParaRPr lang="en-IN" sz="700">
              <a:solidFill>
                <a:schemeClr val="tx1"/>
              </a:solidFill>
              <a:latin typeface="+mn-lt"/>
            </a:endParaRPr>
          </a:p>
        </p:txBody>
      </p:sp>
      <p:sp>
        <p:nvSpPr>
          <p:cNvPr id="21" name="Title 20">
            <a:extLst>
              <a:ext uri="{FF2B5EF4-FFF2-40B4-BE49-F238E27FC236}">
                <a16:creationId xmlns:a16="http://schemas.microsoft.com/office/drawing/2014/main" id="{33938A00-11F3-CBD8-BACF-5511654EBCE8}"/>
              </a:ext>
            </a:extLst>
          </p:cNvPr>
          <p:cNvSpPr>
            <a:spLocks noGrp="1"/>
          </p:cNvSpPr>
          <p:nvPr>
            <p:ph type="title"/>
          </p:nvPr>
        </p:nvSpPr>
        <p:spPr>
          <a:xfrm>
            <a:off x="838200" y="500929"/>
            <a:ext cx="10442418" cy="621702"/>
          </a:xfrm>
          <a:prstGeom prst="rect">
            <a:avLst/>
          </a:prstGeom>
        </p:spPr>
        <p:txBody>
          <a:bodyPr/>
          <a:lstStyle>
            <a:lvl1pPr>
              <a:defRPr sz="2800"/>
            </a:lvl1pPr>
          </a:lstStyle>
          <a:p>
            <a:r>
              <a:rPr lang="en-US"/>
              <a:t>Click to edit Master title style</a:t>
            </a:r>
            <a:endParaRPr lang="en-IN"/>
          </a:p>
        </p:txBody>
      </p:sp>
      <p:sp>
        <p:nvSpPr>
          <p:cNvPr id="22" name="Rectangle 21">
            <a:extLst>
              <a:ext uri="{FF2B5EF4-FFF2-40B4-BE49-F238E27FC236}">
                <a16:creationId xmlns:a16="http://schemas.microsoft.com/office/drawing/2014/main" id="{7C72E221-C5E9-6960-1A25-D886A6207ECD}"/>
              </a:ext>
            </a:extLst>
          </p:cNvPr>
          <p:cNvSpPr/>
          <p:nvPr userDrawn="1"/>
        </p:nvSpPr>
        <p:spPr>
          <a:xfrm>
            <a:off x="1007373" y="298020"/>
            <a:ext cx="360929" cy="45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3" name="Text Placeholder 2">
            <a:extLst>
              <a:ext uri="{FF2B5EF4-FFF2-40B4-BE49-F238E27FC236}">
                <a16:creationId xmlns:a16="http://schemas.microsoft.com/office/drawing/2014/main" id="{A04DE020-BB57-679E-2533-D479B517C0CC}"/>
              </a:ext>
            </a:extLst>
          </p:cNvPr>
          <p:cNvSpPr>
            <a:spLocks noGrp="1"/>
          </p:cNvSpPr>
          <p:nvPr>
            <p:ph type="body" sz="quarter" idx="10"/>
          </p:nvPr>
        </p:nvSpPr>
        <p:spPr>
          <a:xfrm>
            <a:off x="5532438" y="1730025"/>
            <a:ext cx="5748180" cy="4109460"/>
          </a:xfrm>
          <a:prstGeom prst="rect">
            <a:avLst/>
          </a:prstGeom>
        </p:spPr>
        <p:txBody>
          <a:bodyPr/>
          <a:lstStyle>
            <a:lvl1pPr>
              <a:buClr>
                <a:schemeClr val="accent3"/>
              </a:buClr>
              <a:buSzPct val="90000"/>
              <a:defRPr/>
            </a:lvl1pPr>
            <a:lvl2pPr>
              <a:buClr>
                <a:schemeClr val="accent3"/>
              </a:buClr>
              <a:buSzPct val="90000"/>
              <a:defRPr/>
            </a:lvl2pPr>
            <a:lvl3pPr>
              <a:buClr>
                <a:schemeClr val="accent3"/>
              </a:buClr>
              <a:buSzPct val="90000"/>
              <a:defRPr/>
            </a:lvl3pPr>
            <a:lvl4pPr>
              <a:buClr>
                <a:schemeClr val="accent3"/>
              </a:buClr>
              <a:buSzPct val="90000"/>
              <a:defRPr/>
            </a:lvl4pPr>
            <a:lvl5pPr>
              <a:buClr>
                <a:schemeClr val="accent3"/>
              </a:buClr>
              <a:buSzPct val="9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4479305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pecial Info">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56DA1B-6EEB-4910-DF24-5B000F98BD8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794" y="0"/>
            <a:ext cx="12192000" cy="6858000"/>
          </a:xfrm>
          <a:prstGeom prst="rect">
            <a:avLst/>
          </a:prstGeom>
        </p:spPr>
      </p:pic>
      <p:sp>
        <p:nvSpPr>
          <p:cNvPr id="5" name="Rectangle 4">
            <a:extLst>
              <a:ext uri="{FF2B5EF4-FFF2-40B4-BE49-F238E27FC236}">
                <a16:creationId xmlns:a16="http://schemas.microsoft.com/office/drawing/2014/main" id="{1BDC1B53-E6A6-698A-E424-53572177F90C}"/>
              </a:ext>
            </a:extLst>
          </p:cNvPr>
          <p:cNvSpPr/>
          <p:nvPr userDrawn="1"/>
        </p:nvSpPr>
        <p:spPr>
          <a:xfrm>
            <a:off x="0" y="-1"/>
            <a:ext cx="12192794" cy="6858000"/>
          </a:xfrm>
          <a:prstGeom prst="rect">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2" name="Title 1">
            <a:extLst>
              <a:ext uri="{FF2B5EF4-FFF2-40B4-BE49-F238E27FC236}">
                <a16:creationId xmlns:a16="http://schemas.microsoft.com/office/drawing/2014/main" id="{CC9CE13F-CCA7-3B45-0E59-645E64F3B7A4}"/>
              </a:ext>
            </a:extLst>
          </p:cNvPr>
          <p:cNvSpPr>
            <a:spLocks noGrp="1"/>
          </p:cNvSpPr>
          <p:nvPr>
            <p:ph type="title"/>
          </p:nvPr>
        </p:nvSpPr>
        <p:spPr>
          <a:xfrm>
            <a:off x="1668463" y="2766218"/>
            <a:ext cx="8856662" cy="1325563"/>
          </a:xfrm>
          <a:prstGeom prst="rect">
            <a:avLst/>
          </a:prstGeom>
        </p:spPr>
        <p:txBody>
          <a:bodyPr anchor="ctr"/>
          <a:lstStyle>
            <a:lvl1pPr algn="ctr">
              <a:defRPr sz="2800"/>
            </a:lvl1pPr>
          </a:lstStyle>
          <a:p>
            <a:r>
              <a:rPr lang="en-US"/>
              <a:t>Click to edit Master title style</a:t>
            </a:r>
            <a:endParaRPr lang="en-IN"/>
          </a:p>
        </p:txBody>
      </p:sp>
      <p:grpSp>
        <p:nvGrpSpPr>
          <p:cNvPr id="17" name="Group 16">
            <a:extLst>
              <a:ext uri="{FF2B5EF4-FFF2-40B4-BE49-F238E27FC236}">
                <a16:creationId xmlns:a16="http://schemas.microsoft.com/office/drawing/2014/main" id="{331F3F4E-D1D4-0788-AB9F-A45B341D2BB6}"/>
              </a:ext>
            </a:extLst>
          </p:cNvPr>
          <p:cNvGrpSpPr/>
          <p:nvPr userDrawn="1"/>
        </p:nvGrpSpPr>
        <p:grpSpPr>
          <a:xfrm>
            <a:off x="9939179" y="6473443"/>
            <a:ext cx="619224" cy="206058"/>
            <a:chOff x="9939179" y="6473443"/>
            <a:chExt cx="619224" cy="206058"/>
          </a:xfrm>
        </p:grpSpPr>
        <p:sp>
          <p:nvSpPr>
            <p:cNvPr id="6" name="Freeform: Shape 5">
              <a:extLst>
                <a:ext uri="{FF2B5EF4-FFF2-40B4-BE49-F238E27FC236}">
                  <a16:creationId xmlns:a16="http://schemas.microsoft.com/office/drawing/2014/main" id="{E63B322E-DF3A-3542-289B-EC696BE04BB6}"/>
                </a:ext>
              </a:extLst>
            </p:cNvPr>
            <p:cNvSpPr/>
            <p:nvPr/>
          </p:nvSpPr>
          <p:spPr>
            <a:xfrm>
              <a:off x="10357071" y="6473443"/>
              <a:ext cx="201332" cy="206058"/>
            </a:xfrm>
            <a:custGeom>
              <a:avLst/>
              <a:gdLst>
                <a:gd name="connsiteX0" fmla="*/ 98339 w 201332"/>
                <a:gd name="connsiteY0" fmla="*/ 206017 h 206058"/>
                <a:gd name="connsiteX1" fmla="*/ -55 w 201332"/>
                <a:gd name="connsiteY1" fmla="*/ 133766 h 206058"/>
                <a:gd name="connsiteX2" fmla="*/ 9215 w 201332"/>
                <a:gd name="connsiteY2" fmla="*/ 130865 h 206058"/>
                <a:gd name="connsiteX3" fmla="*/ 126165 w 201332"/>
                <a:gd name="connsiteY3" fmla="*/ 192008 h 206058"/>
                <a:gd name="connsiteX4" fmla="*/ 187308 w 201332"/>
                <a:gd name="connsiteY4" fmla="*/ 75058 h 206058"/>
                <a:gd name="connsiteX5" fmla="*/ 70358 w 201332"/>
                <a:gd name="connsiteY5" fmla="*/ 13915 h 206058"/>
                <a:gd name="connsiteX6" fmla="*/ 9215 w 201332"/>
                <a:gd name="connsiteY6" fmla="*/ 75058 h 206058"/>
                <a:gd name="connsiteX7" fmla="*/ -55 w 201332"/>
                <a:gd name="connsiteY7" fmla="*/ 72156 h 206058"/>
                <a:gd name="connsiteX8" fmla="*/ 129080 w 201332"/>
                <a:gd name="connsiteY8" fmla="*/ 4712 h 206058"/>
                <a:gd name="connsiteX9" fmla="*/ 196524 w 201332"/>
                <a:gd name="connsiteY9" fmla="*/ 133847 h 206058"/>
                <a:gd name="connsiteX10" fmla="*/ 98339 w 201332"/>
                <a:gd name="connsiteY10" fmla="*/ 206017 h 206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1332" h="206058">
                  <a:moveTo>
                    <a:pt x="98339" y="206017"/>
                  </a:moveTo>
                  <a:cubicBezTo>
                    <a:pt x="53291" y="205982"/>
                    <a:pt x="13466" y="176741"/>
                    <a:pt x="-55" y="133766"/>
                  </a:cubicBezTo>
                  <a:lnTo>
                    <a:pt x="9215" y="130865"/>
                  </a:lnTo>
                  <a:cubicBezTo>
                    <a:pt x="24624" y="180043"/>
                    <a:pt x="76987" y="207417"/>
                    <a:pt x="126165" y="192008"/>
                  </a:cubicBezTo>
                  <a:cubicBezTo>
                    <a:pt x="175343" y="176598"/>
                    <a:pt x="202717" y="124237"/>
                    <a:pt x="187308" y="75058"/>
                  </a:cubicBezTo>
                  <a:cubicBezTo>
                    <a:pt x="171896" y="25879"/>
                    <a:pt x="119536" y="-1496"/>
                    <a:pt x="70358" y="13915"/>
                  </a:cubicBezTo>
                  <a:cubicBezTo>
                    <a:pt x="41195" y="23053"/>
                    <a:pt x="18353" y="45894"/>
                    <a:pt x="9215" y="75058"/>
                  </a:cubicBezTo>
                  <a:lnTo>
                    <a:pt x="-55" y="72156"/>
                  </a:lnTo>
                  <a:cubicBezTo>
                    <a:pt x="16980" y="17872"/>
                    <a:pt x="74797" y="-12323"/>
                    <a:pt x="129080" y="4712"/>
                  </a:cubicBezTo>
                  <a:cubicBezTo>
                    <a:pt x="183363" y="21748"/>
                    <a:pt x="213559" y="79563"/>
                    <a:pt x="196524" y="133847"/>
                  </a:cubicBezTo>
                  <a:cubicBezTo>
                    <a:pt x="183057" y="176757"/>
                    <a:pt x="143313" y="205971"/>
                    <a:pt x="98339" y="206017"/>
                  </a:cubicBezTo>
                  <a:close/>
                </a:path>
              </a:pathLst>
            </a:custGeom>
            <a:solidFill>
              <a:srgbClr val="2093D7">
                <a:alpha val="25000"/>
              </a:srgbClr>
            </a:solidFill>
            <a:ln w="2650"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49EBC09D-1DDF-1351-1C7B-FA6816D99731}"/>
                </a:ext>
              </a:extLst>
            </p:cNvPr>
            <p:cNvSpPr/>
            <p:nvPr/>
          </p:nvSpPr>
          <p:spPr>
            <a:xfrm>
              <a:off x="10308948" y="6535261"/>
              <a:ext cx="63195" cy="82684"/>
            </a:xfrm>
            <a:custGeom>
              <a:avLst/>
              <a:gdLst>
                <a:gd name="connsiteX0" fmla="*/ 8812 w 63195"/>
                <a:gd name="connsiteY0" fmla="*/ 58675 h 82684"/>
                <a:gd name="connsiteX1" fmla="*/ 30898 w 63195"/>
                <a:gd name="connsiteY1" fmla="*/ 67757 h 82684"/>
                <a:gd name="connsiteX2" fmla="*/ 45999 w 63195"/>
                <a:gd name="connsiteY2" fmla="*/ 57439 h 82684"/>
                <a:gd name="connsiteX3" fmla="*/ 29877 w 63195"/>
                <a:gd name="connsiteY3" fmla="*/ 47954 h 82684"/>
                <a:gd name="connsiteX4" fmla="*/ 19909 w 63195"/>
                <a:gd name="connsiteY4" fmla="*/ 47954 h 82684"/>
                <a:gd name="connsiteX5" fmla="*/ 19909 w 63195"/>
                <a:gd name="connsiteY5" fmla="*/ 33230 h 82684"/>
                <a:gd name="connsiteX6" fmla="*/ 29877 w 63195"/>
                <a:gd name="connsiteY6" fmla="*/ 33230 h 82684"/>
                <a:gd name="connsiteX7" fmla="*/ 44628 w 63195"/>
                <a:gd name="connsiteY7" fmla="*/ 24337 h 82684"/>
                <a:gd name="connsiteX8" fmla="*/ 29743 w 63195"/>
                <a:gd name="connsiteY8" fmla="*/ 14718 h 82684"/>
                <a:gd name="connsiteX9" fmla="*/ 9350 w 63195"/>
                <a:gd name="connsiteY9" fmla="*/ 23128 h 82684"/>
                <a:gd name="connsiteX10" fmla="*/ 940 w 63195"/>
                <a:gd name="connsiteY10" fmla="*/ 12595 h 82684"/>
                <a:gd name="connsiteX11" fmla="*/ 31597 w 63195"/>
                <a:gd name="connsiteY11" fmla="*/ -7 h 82684"/>
                <a:gd name="connsiteX12" fmla="*/ 61851 w 63195"/>
                <a:gd name="connsiteY12" fmla="*/ 21703 h 82684"/>
                <a:gd name="connsiteX13" fmla="*/ 44333 w 63195"/>
                <a:gd name="connsiteY13" fmla="*/ 39948 h 82684"/>
                <a:gd name="connsiteX14" fmla="*/ 63141 w 63195"/>
                <a:gd name="connsiteY14" fmla="*/ 59159 h 82684"/>
                <a:gd name="connsiteX15" fmla="*/ 31543 w 63195"/>
                <a:gd name="connsiteY15" fmla="*/ 82642 h 82684"/>
                <a:gd name="connsiteX16" fmla="*/ -55 w 63195"/>
                <a:gd name="connsiteY16" fmla="*/ 69799 h 82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195" h="82684">
                  <a:moveTo>
                    <a:pt x="8812" y="58675"/>
                  </a:moveTo>
                  <a:cubicBezTo>
                    <a:pt x="14713" y="64460"/>
                    <a:pt x="22636" y="67718"/>
                    <a:pt x="30898" y="67757"/>
                  </a:cubicBezTo>
                  <a:cubicBezTo>
                    <a:pt x="40598" y="67757"/>
                    <a:pt x="45999" y="63565"/>
                    <a:pt x="45999" y="57439"/>
                  </a:cubicBezTo>
                  <a:cubicBezTo>
                    <a:pt x="45999" y="51313"/>
                    <a:pt x="41082" y="47954"/>
                    <a:pt x="29877" y="47954"/>
                  </a:cubicBezTo>
                  <a:cubicBezTo>
                    <a:pt x="26519" y="47954"/>
                    <a:pt x="21118" y="47954"/>
                    <a:pt x="19909" y="47954"/>
                  </a:cubicBezTo>
                  <a:lnTo>
                    <a:pt x="19909" y="33230"/>
                  </a:lnTo>
                  <a:cubicBezTo>
                    <a:pt x="21360" y="33230"/>
                    <a:pt x="26868" y="33230"/>
                    <a:pt x="29877" y="33230"/>
                  </a:cubicBezTo>
                  <a:cubicBezTo>
                    <a:pt x="38798" y="33230"/>
                    <a:pt x="44628" y="30355"/>
                    <a:pt x="44628" y="24337"/>
                  </a:cubicBezTo>
                  <a:cubicBezTo>
                    <a:pt x="44628" y="18318"/>
                    <a:pt x="38153" y="14718"/>
                    <a:pt x="29743" y="14718"/>
                  </a:cubicBezTo>
                  <a:cubicBezTo>
                    <a:pt x="22110" y="14753"/>
                    <a:pt x="14790" y="17771"/>
                    <a:pt x="9350" y="23128"/>
                  </a:cubicBezTo>
                  <a:lnTo>
                    <a:pt x="940" y="12595"/>
                  </a:lnTo>
                  <a:cubicBezTo>
                    <a:pt x="8823" y="4111"/>
                    <a:pt x="20027" y="-494"/>
                    <a:pt x="31597" y="-7"/>
                  </a:cubicBezTo>
                  <a:cubicBezTo>
                    <a:pt x="50405" y="-7"/>
                    <a:pt x="61851" y="8376"/>
                    <a:pt x="61851" y="21703"/>
                  </a:cubicBezTo>
                  <a:cubicBezTo>
                    <a:pt x="61851" y="31806"/>
                    <a:pt x="53200" y="38389"/>
                    <a:pt x="44333" y="39948"/>
                  </a:cubicBezTo>
                  <a:cubicBezTo>
                    <a:pt x="52394" y="40754"/>
                    <a:pt x="63141" y="47148"/>
                    <a:pt x="63141" y="59159"/>
                  </a:cubicBezTo>
                  <a:cubicBezTo>
                    <a:pt x="63141" y="72916"/>
                    <a:pt x="50781" y="82642"/>
                    <a:pt x="31543" y="82642"/>
                  </a:cubicBezTo>
                  <a:cubicBezTo>
                    <a:pt x="16792" y="82642"/>
                    <a:pt x="5857" y="76973"/>
                    <a:pt x="-55" y="69799"/>
                  </a:cubicBezTo>
                  <a:close/>
                </a:path>
              </a:pathLst>
            </a:custGeom>
            <a:solidFill>
              <a:srgbClr val="2093D7"/>
            </a:solidFill>
            <a:ln w="2650"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8E8B66A2-346C-02BB-BF4F-FD0F7879BD39}"/>
                </a:ext>
              </a:extLst>
            </p:cNvPr>
            <p:cNvSpPr/>
            <p:nvPr/>
          </p:nvSpPr>
          <p:spPr>
            <a:xfrm>
              <a:off x="10386949" y="6535291"/>
              <a:ext cx="65183" cy="82681"/>
            </a:xfrm>
            <a:custGeom>
              <a:avLst/>
              <a:gdLst>
                <a:gd name="connsiteX0" fmla="*/ 37374 w 65183"/>
                <a:gd name="connsiteY0" fmla="*/ -36 h 82681"/>
                <a:gd name="connsiteX1" fmla="*/ 61018 w 65183"/>
                <a:gd name="connsiteY1" fmla="*/ 8239 h 82681"/>
                <a:gd name="connsiteX2" fmla="*/ 53361 w 65183"/>
                <a:gd name="connsiteY2" fmla="*/ 21083 h 82681"/>
                <a:gd name="connsiteX3" fmla="*/ 37374 w 65183"/>
                <a:gd name="connsiteY3" fmla="*/ 14715 h 82681"/>
                <a:gd name="connsiteX4" fmla="*/ 17356 w 65183"/>
                <a:gd name="connsiteY4" fmla="*/ 37876 h 82681"/>
                <a:gd name="connsiteX5" fmla="*/ 17356 w 65183"/>
                <a:gd name="connsiteY5" fmla="*/ 39569 h 82681"/>
                <a:gd name="connsiteX6" fmla="*/ 37884 w 65183"/>
                <a:gd name="connsiteY6" fmla="*/ 29358 h 82681"/>
                <a:gd name="connsiteX7" fmla="*/ 65129 w 65183"/>
                <a:gd name="connsiteY7" fmla="*/ 55180 h 82681"/>
                <a:gd name="connsiteX8" fmla="*/ 34526 w 65183"/>
                <a:gd name="connsiteY8" fmla="*/ 82640 h 82681"/>
                <a:gd name="connsiteX9" fmla="*/ -55 w 65183"/>
                <a:gd name="connsiteY9" fmla="*/ 41342 h 82681"/>
                <a:gd name="connsiteX10" fmla="*/ 37374 w 65183"/>
                <a:gd name="connsiteY10" fmla="*/ -36 h 82681"/>
                <a:gd name="connsiteX11" fmla="*/ 33075 w 65183"/>
                <a:gd name="connsiteY11" fmla="*/ 43545 h 82681"/>
                <a:gd name="connsiteX12" fmla="*/ 17464 w 65183"/>
                <a:gd name="connsiteY12" fmla="*/ 51230 h 82681"/>
                <a:gd name="connsiteX13" fmla="*/ 33800 w 65183"/>
                <a:gd name="connsiteY13" fmla="*/ 67781 h 82681"/>
                <a:gd name="connsiteX14" fmla="*/ 47960 w 65183"/>
                <a:gd name="connsiteY14" fmla="*/ 55905 h 82681"/>
                <a:gd name="connsiteX15" fmla="*/ 33075 w 65183"/>
                <a:gd name="connsiteY15" fmla="*/ 43545 h 8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5183" h="82681">
                  <a:moveTo>
                    <a:pt x="37374" y="-36"/>
                  </a:moveTo>
                  <a:cubicBezTo>
                    <a:pt x="45991" y="-187"/>
                    <a:pt x="54376" y="2748"/>
                    <a:pt x="61018" y="8239"/>
                  </a:cubicBezTo>
                  <a:lnTo>
                    <a:pt x="53361" y="21083"/>
                  </a:lnTo>
                  <a:cubicBezTo>
                    <a:pt x="49150" y="16827"/>
                    <a:pt x="43357" y="14519"/>
                    <a:pt x="37374" y="14715"/>
                  </a:cubicBezTo>
                  <a:cubicBezTo>
                    <a:pt x="25229" y="14715"/>
                    <a:pt x="17356" y="25167"/>
                    <a:pt x="17356" y="37876"/>
                  </a:cubicBezTo>
                  <a:cubicBezTo>
                    <a:pt x="17289" y="38438"/>
                    <a:pt x="17289" y="39006"/>
                    <a:pt x="17356" y="39569"/>
                  </a:cubicBezTo>
                  <a:cubicBezTo>
                    <a:pt x="22244" y="33164"/>
                    <a:pt x="29829" y="29392"/>
                    <a:pt x="37884" y="29358"/>
                  </a:cubicBezTo>
                  <a:cubicBezTo>
                    <a:pt x="52286" y="29358"/>
                    <a:pt x="65129" y="38118"/>
                    <a:pt x="65129" y="55180"/>
                  </a:cubicBezTo>
                  <a:cubicBezTo>
                    <a:pt x="65129" y="70764"/>
                    <a:pt x="52770" y="82640"/>
                    <a:pt x="34526" y="82640"/>
                  </a:cubicBezTo>
                  <a:cubicBezTo>
                    <a:pt x="10156" y="82640"/>
                    <a:pt x="-55" y="63831"/>
                    <a:pt x="-55" y="41342"/>
                  </a:cubicBezTo>
                  <a:cubicBezTo>
                    <a:pt x="53" y="17106"/>
                    <a:pt x="13729" y="-36"/>
                    <a:pt x="37374" y="-36"/>
                  </a:cubicBezTo>
                  <a:close/>
                  <a:moveTo>
                    <a:pt x="33075" y="43545"/>
                  </a:moveTo>
                  <a:cubicBezTo>
                    <a:pt x="26986" y="43655"/>
                    <a:pt x="21263" y="46472"/>
                    <a:pt x="17464" y="51230"/>
                  </a:cubicBezTo>
                  <a:cubicBezTo>
                    <a:pt x="18189" y="58914"/>
                    <a:pt x="22515" y="67781"/>
                    <a:pt x="33800" y="67781"/>
                  </a:cubicBezTo>
                  <a:cubicBezTo>
                    <a:pt x="43016" y="67781"/>
                    <a:pt x="47960" y="61548"/>
                    <a:pt x="47960" y="55905"/>
                  </a:cubicBezTo>
                  <a:cubicBezTo>
                    <a:pt x="47960" y="47253"/>
                    <a:pt x="40867" y="43545"/>
                    <a:pt x="33075" y="43545"/>
                  </a:cubicBezTo>
                  <a:close/>
                </a:path>
              </a:pathLst>
            </a:custGeom>
            <a:solidFill>
              <a:srgbClr val="2093D7"/>
            </a:solidFill>
            <a:ln w="2650"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A12D419E-3C74-27DF-09CD-64123CED72F4}"/>
                </a:ext>
              </a:extLst>
            </p:cNvPr>
            <p:cNvSpPr/>
            <p:nvPr/>
          </p:nvSpPr>
          <p:spPr>
            <a:xfrm>
              <a:off x="10465997" y="6535296"/>
              <a:ext cx="66258" cy="82702"/>
            </a:xfrm>
            <a:custGeom>
              <a:avLst/>
              <a:gdLst>
                <a:gd name="connsiteX0" fmla="*/ 33075 w 66258"/>
                <a:gd name="connsiteY0" fmla="*/ -42 h 82702"/>
                <a:gd name="connsiteX1" fmla="*/ 66204 w 66258"/>
                <a:gd name="connsiteY1" fmla="*/ 41256 h 82702"/>
                <a:gd name="connsiteX2" fmla="*/ 33075 w 66258"/>
                <a:gd name="connsiteY2" fmla="*/ 82661 h 82702"/>
                <a:gd name="connsiteX3" fmla="*/ -55 w 66258"/>
                <a:gd name="connsiteY3" fmla="*/ 41256 h 82702"/>
                <a:gd name="connsiteX4" fmla="*/ 33075 w 66258"/>
                <a:gd name="connsiteY4" fmla="*/ -42 h 82702"/>
                <a:gd name="connsiteX5" fmla="*/ 33075 w 66258"/>
                <a:gd name="connsiteY5" fmla="*/ 15059 h 82702"/>
                <a:gd name="connsiteX6" fmla="*/ 17249 w 66258"/>
                <a:gd name="connsiteY6" fmla="*/ 41229 h 82702"/>
                <a:gd name="connsiteX7" fmla="*/ 33075 w 66258"/>
                <a:gd name="connsiteY7" fmla="*/ 67534 h 82702"/>
                <a:gd name="connsiteX8" fmla="*/ 48793 w 66258"/>
                <a:gd name="connsiteY8" fmla="*/ 41229 h 82702"/>
                <a:gd name="connsiteX9" fmla="*/ 33075 w 66258"/>
                <a:gd name="connsiteY9" fmla="*/ 15059 h 8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258" h="82702">
                  <a:moveTo>
                    <a:pt x="33075" y="-42"/>
                  </a:moveTo>
                  <a:cubicBezTo>
                    <a:pt x="55886" y="-42"/>
                    <a:pt x="66204" y="20594"/>
                    <a:pt x="66204" y="41256"/>
                  </a:cubicBezTo>
                  <a:cubicBezTo>
                    <a:pt x="66204" y="61918"/>
                    <a:pt x="55913" y="82661"/>
                    <a:pt x="33075" y="82661"/>
                  </a:cubicBezTo>
                  <a:cubicBezTo>
                    <a:pt x="10236" y="82661"/>
                    <a:pt x="-55" y="61918"/>
                    <a:pt x="-55" y="41256"/>
                  </a:cubicBezTo>
                  <a:cubicBezTo>
                    <a:pt x="-55" y="20594"/>
                    <a:pt x="10182" y="-42"/>
                    <a:pt x="33075" y="-42"/>
                  </a:cubicBezTo>
                  <a:close/>
                  <a:moveTo>
                    <a:pt x="33075" y="15059"/>
                  </a:moveTo>
                  <a:cubicBezTo>
                    <a:pt x="21548" y="15059"/>
                    <a:pt x="17249" y="26478"/>
                    <a:pt x="17249" y="41229"/>
                  </a:cubicBezTo>
                  <a:cubicBezTo>
                    <a:pt x="17249" y="55980"/>
                    <a:pt x="21548" y="67534"/>
                    <a:pt x="33075" y="67534"/>
                  </a:cubicBezTo>
                  <a:cubicBezTo>
                    <a:pt x="44602" y="67534"/>
                    <a:pt x="48793" y="56007"/>
                    <a:pt x="48793" y="41229"/>
                  </a:cubicBezTo>
                  <a:cubicBezTo>
                    <a:pt x="48793" y="26451"/>
                    <a:pt x="44521" y="15059"/>
                    <a:pt x="33075" y="15059"/>
                  </a:cubicBezTo>
                  <a:close/>
                </a:path>
              </a:pathLst>
            </a:custGeom>
            <a:solidFill>
              <a:srgbClr val="2093D7"/>
            </a:solidFill>
            <a:ln w="2650"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2EAD223B-28CA-DCA8-B6B8-EAE95EB7F2A4}"/>
                </a:ext>
              </a:extLst>
            </p:cNvPr>
            <p:cNvSpPr/>
            <p:nvPr/>
          </p:nvSpPr>
          <p:spPr>
            <a:xfrm>
              <a:off x="10027174" y="6541019"/>
              <a:ext cx="45166" cy="70987"/>
            </a:xfrm>
            <a:custGeom>
              <a:avLst/>
              <a:gdLst>
                <a:gd name="connsiteX0" fmla="*/ -55 w 45166"/>
                <a:gd name="connsiteY0" fmla="*/ -42 h 70987"/>
                <a:gd name="connsiteX1" fmla="*/ 15126 w 45166"/>
                <a:gd name="connsiteY1" fmla="*/ -42 h 70987"/>
                <a:gd name="connsiteX2" fmla="*/ 15126 w 45166"/>
                <a:gd name="connsiteY2" fmla="*/ 57512 h 70987"/>
                <a:gd name="connsiteX3" fmla="*/ 45112 w 45166"/>
                <a:gd name="connsiteY3" fmla="*/ 57512 h 70987"/>
                <a:gd name="connsiteX4" fmla="*/ 45112 w 45166"/>
                <a:gd name="connsiteY4" fmla="*/ 70946 h 70987"/>
                <a:gd name="connsiteX5" fmla="*/ -55 w 45166"/>
                <a:gd name="connsiteY5" fmla="*/ 70946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166" h="70987">
                  <a:moveTo>
                    <a:pt x="-55" y="-42"/>
                  </a:moveTo>
                  <a:lnTo>
                    <a:pt x="15126" y="-42"/>
                  </a:lnTo>
                  <a:lnTo>
                    <a:pt x="15126" y="57512"/>
                  </a:lnTo>
                  <a:lnTo>
                    <a:pt x="45112" y="57512"/>
                  </a:lnTo>
                  <a:lnTo>
                    <a:pt x="45112" y="70946"/>
                  </a:lnTo>
                  <a:lnTo>
                    <a:pt x="-55" y="70946"/>
                  </a:lnTo>
                  <a:close/>
                </a:path>
              </a:pathLst>
            </a:custGeom>
            <a:solidFill>
              <a:schemeClr val="tx1"/>
            </a:solidFill>
            <a:ln w="2650"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983A6DC5-D0D5-EF7A-6581-1558DF4D356B}"/>
                </a:ext>
              </a:extLst>
            </p:cNvPr>
            <p:cNvSpPr/>
            <p:nvPr/>
          </p:nvSpPr>
          <p:spPr>
            <a:xfrm>
              <a:off x="10086581" y="6541019"/>
              <a:ext cx="50110" cy="70853"/>
            </a:xfrm>
            <a:custGeom>
              <a:avLst/>
              <a:gdLst>
                <a:gd name="connsiteX0" fmla="*/ -55 w 50110"/>
                <a:gd name="connsiteY0" fmla="*/ -42 h 70853"/>
                <a:gd name="connsiteX1" fmla="*/ 50056 w 50110"/>
                <a:gd name="connsiteY1" fmla="*/ -42 h 70853"/>
                <a:gd name="connsiteX2" fmla="*/ 50056 w 50110"/>
                <a:gd name="connsiteY2" fmla="*/ 12936 h 70853"/>
                <a:gd name="connsiteX3" fmla="*/ 15126 w 50110"/>
                <a:gd name="connsiteY3" fmla="*/ 12936 h 70853"/>
                <a:gd name="connsiteX4" fmla="*/ 15126 w 50110"/>
                <a:gd name="connsiteY4" fmla="*/ 28332 h 70853"/>
                <a:gd name="connsiteX5" fmla="*/ 49438 w 50110"/>
                <a:gd name="connsiteY5" fmla="*/ 28332 h 70853"/>
                <a:gd name="connsiteX6" fmla="*/ 49438 w 50110"/>
                <a:gd name="connsiteY6" fmla="*/ 41283 h 70853"/>
                <a:gd name="connsiteX7" fmla="*/ 15019 w 50110"/>
                <a:gd name="connsiteY7" fmla="*/ 41283 h 70853"/>
                <a:gd name="connsiteX8" fmla="*/ 15019 w 50110"/>
                <a:gd name="connsiteY8" fmla="*/ 57753 h 70853"/>
                <a:gd name="connsiteX9" fmla="*/ 49948 w 50110"/>
                <a:gd name="connsiteY9" fmla="*/ 57753 h 70853"/>
                <a:gd name="connsiteX10" fmla="*/ 49948 w 50110"/>
                <a:gd name="connsiteY10" fmla="*/ 70812 h 70853"/>
                <a:gd name="connsiteX11" fmla="*/ -55 w 50110"/>
                <a:gd name="connsiteY11"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110" h="70853">
                  <a:moveTo>
                    <a:pt x="-55" y="-42"/>
                  </a:moveTo>
                  <a:lnTo>
                    <a:pt x="50056" y="-42"/>
                  </a:lnTo>
                  <a:lnTo>
                    <a:pt x="50056" y="12936"/>
                  </a:lnTo>
                  <a:lnTo>
                    <a:pt x="15126" y="12936"/>
                  </a:lnTo>
                  <a:lnTo>
                    <a:pt x="15126" y="28332"/>
                  </a:lnTo>
                  <a:lnTo>
                    <a:pt x="49438" y="28332"/>
                  </a:lnTo>
                  <a:lnTo>
                    <a:pt x="49438" y="41283"/>
                  </a:lnTo>
                  <a:lnTo>
                    <a:pt x="15019" y="41283"/>
                  </a:lnTo>
                  <a:lnTo>
                    <a:pt x="15019" y="57753"/>
                  </a:lnTo>
                  <a:lnTo>
                    <a:pt x="49948" y="57753"/>
                  </a:lnTo>
                  <a:lnTo>
                    <a:pt x="49948" y="70812"/>
                  </a:lnTo>
                  <a:lnTo>
                    <a:pt x="-55" y="70812"/>
                  </a:lnTo>
                  <a:close/>
                </a:path>
              </a:pathLst>
            </a:custGeom>
            <a:solidFill>
              <a:schemeClr val="tx1"/>
            </a:solidFill>
            <a:ln w="2650"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D1A839AE-5102-E8C7-379B-97C37563446A}"/>
                </a:ext>
              </a:extLst>
            </p:cNvPr>
            <p:cNvSpPr/>
            <p:nvPr/>
          </p:nvSpPr>
          <p:spPr>
            <a:xfrm>
              <a:off x="10152356" y="6541019"/>
              <a:ext cx="63410" cy="70853"/>
            </a:xfrm>
            <a:custGeom>
              <a:avLst/>
              <a:gdLst>
                <a:gd name="connsiteX0" fmla="*/ 15019 w 63410"/>
                <a:gd name="connsiteY0" fmla="*/ 23227 h 70853"/>
                <a:gd name="connsiteX1" fmla="*/ 15019 w 63410"/>
                <a:gd name="connsiteY1" fmla="*/ 70812 h 70853"/>
                <a:gd name="connsiteX2" fmla="*/ -55 w 63410"/>
                <a:gd name="connsiteY2" fmla="*/ 70812 h 70853"/>
                <a:gd name="connsiteX3" fmla="*/ -55 w 63410"/>
                <a:gd name="connsiteY3" fmla="*/ -42 h 70853"/>
                <a:gd name="connsiteX4" fmla="*/ 15449 w 63410"/>
                <a:gd name="connsiteY4" fmla="*/ -42 h 70853"/>
                <a:gd name="connsiteX5" fmla="*/ 48256 w 63410"/>
                <a:gd name="connsiteY5" fmla="*/ 45877 h 70853"/>
                <a:gd name="connsiteX6" fmla="*/ 48256 w 63410"/>
                <a:gd name="connsiteY6" fmla="*/ -42 h 70853"/>
                <a:gd name="connsiteX7" fmla="*/ 63356 w 63410"/>
                <a:gd name="connsiteY7" fmla="*/ -42 h 70853"/>
                <a:gd name="connsiteX8" fmla="*/ 63356 w 63410"/>
                <a:gd name="connsiteY8" fmla="*/ 70812 h 70853"/>
                <a:gd name="connsiteX9" fmla="*/ 48820 w 63410"/>
                <a:gd name="connsiteY9" fmla="*/ 708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410" h="70853">
                  <a:moveTo>
                    <a:pt x="15019" y="23227"/>
                  </a:moveTo>
                  <a:lnTo>
                    <a:pt x="15019" y="70812"/>
                  </a:lnTo>
                  <a:lnTo>
                    <a:pt x="-55" y="70812"/>
                  </a:lnTo>
                  <a:lnTo>
                    <a:pt x="-55" y="-42"/>
                  </a:lnTo>
                  <a:lnTo>
                    <a:pt x="15449" y="-42"/>
                  </a:lnTo>
                  <a:lnTo>
                    <a:pt x="48256" y="45877"/>
                  </a:lnTo>
                  <a:lnTo>
                    <a:pt x="48256" y="-42"/>
                  </a:lnTo>
                  <a:lnTo>
                    <a:pt x="63356" y="-42"/>
                  </a:lnTo>
                  <a:lnTo>
                    <a:pt x="63356" y="70812"/>
                  </a:lnTo>
                  <a:lnTo>
                    <a:pt x="48820" y="70812"/>
                  </a:lnTo>
                  <a:close/>
                </a:path>
              </a:pathLst>
            </a:custGeom>
            <a:solidFill>
              <a:schemeClr val="tx1"/>
            </a:solidFill>
            <a:ln w="2650"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359B1F04-DEDF-0172-8F92-8982056D87FB}"/>
                </a:ext>
              </a:extLst>
            </p:cNvPr>
            <p:cNvSpPr/>
            <p:nvPr/>
          </p:nvSpPr>
          <p:spPr>
            <a:xfrm>
              <a:off x="10230249" y="6541019"/>
              <a:ext cx="65560" cy="70853"/>
            </a:xfrm>
            <a:custGeom>
              <a:avLst/>
              <a:gdLst>
                <a:gd name="connsiteX0" fmla="*/ -55 w 65560"/>
                <a:gd name="connsiteY0" fmla="*/ -42 h 70853"/>
                <a:gd name="connsiteX1" fmla="*/ 27889 w 65560"/>
                <a:gd name="connsiteY1" fmla="*/ -42 h 70853"/>
                <a:gd name="connsiteX2" fmla="*/ 65506 w 65560"/>
                <a:gd name="connsiteY2" fmla="*/ 35452 h 70853"/>
                <a:gd name="connsiteX3" fmla="*/ 27889 w 65560"/>
                <a:gd name="connsiteY3" fmla="*/ 70812 h 70853"/>
                <a:gd name="connsiteX4" fmla="*/ -55 w 65560"/>
                <a:gd name="connsiteY4" fmla="*/ 70812 h 70853"/>
                <a:gd name="connsiteX5" fmla="*/ 27889 w 65560"/>
                <a:gd name="connsiteY5" fmla="*/ 57512 h 70853"/>
                <a:gd name="connsiteX6" fmla="*/ 50077 w 65560"/>
                <a:gd name="connsiteY6" fmla="*/ 37405 h 70853"/>
                <a:gd name="connsiteX7" fmla="*/ 50083 w 65560"/>
                <a:gd name="connsiteY7" fmla="*/ 35452 h 70853"/>
                <a:gd name="connsiteX8" fmla="*/ 27889 w 65560"/>
                <a:gd name="connsiteY8" fmla="*/ 13232 h 70853"/>
                <a:gd name="connsiteX9" fmla="*/ 15046 w 65560"/>
                <a:gd name="connsiteY9" fmla="*/ 13232 h 70853"/>
                <a:gd name="connsiteX10" fmla="*/ 15046 w 65560"/>
                <a:gd name="connsiteY10" fmla="*/ 57512 h 7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560" h="70853">
                  <a:moveTo>
                    <a:pt x="-55" y="-42"/>
                  </a:moveTo>
                  <a:lnTo>
                    <a:pt x="27889" y="-42"/>
                  </a:lnTo>
                  <a:cubicBezTo>
                    <a:pt x="50083" y="-42"/>
                    <a:pt x="65506" y="14091"/>
                    <a:pt x="65506" y="35452"/>
                  </a:cubicBezTo>
                  <a:cubicBezTo>
                    <a:pt x="65506" y="56813"/>
                    <a:pt x="50110" y="70812"/>
                    <a:pt x="27889" y="70812"/>
                  </a:cubicBezTo>
                  <a:lnTo>
                    <a:pt x="-55" y="70812"/>
                  </a:lnTo>
                  <a:close/>
                  <a:moveTo>
                    <a:pt x="27889" y="57512"/>
                  </a:moveTo>
                  <a:cubicBezTo>
                    <a:pt x="39569" y="58086"/>
                    <a:pt x="49502" y="49084"/>
                    <a:pt x="50077" y="37405"/>
                  </a:cubicBezTo>
                  <a:cubicBezTo>
                    <a:pt x="50110" y="36755"/>
                    <a:pt x="50110" y="36103"/>
                    <a:pt x="50083" y="35452"/>
                  </a:cubicBezTo>
                  <a:cubicBezTo>
                    <a:pt x="50083" y="22904"/>
                    <a:pt x="42425" y="13232"/>
                    <a:pt x="27889" y="13232"/>
                  </a:cubicBezTo>
                  <a:lnTo>
                    <a:pt x="15046" y="13232"/>
                  </a:lnTo>
                  <a:lnTo>
                    <a:pt x="15046" y="57512"/>
                  </a:lnTo>
                  <a:close/>
                </a:path>
              </a:pathLst>
            </a:custGeom>
            <a:solidFill>
              <a:schemeClr val="tx1"/>
            </a:solidFill>
            <a:ln w="2650"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44BA7713-C31C-DC01-9DF3-718A7600B1FC}"/>
                </a:ext>
              </a:extLst>
            </p:cNvPr>
            <p:cNvSpPr/>
            <p:nvPr/>
          </p:nvSpPr>
          <p:spPr>
            <a:xfrm>
              <a:off x="9946057" y="6541019"/>
              <a:ext cx="67081" cy="70987"/>
            </a:xfrm>
            <a:custGeom>
              <a:avLst/>
              <a:gdLst>
                <a:gd name="connsiteX0" fmla="*/ 53415 w 67081"/>
                <a:gd name="connsiteY0" fmla="*/ 34270 h 70987"/>
                <a:gd name="connsiteX1" fmla="*/ 65640 w 67081"/>
                <a:gd name="connsiteY1" fmla="*/ 18014 h 70987"/>
                <a:gd name="connsiteX2" fmla="*/ 45220 w 67081"/>
                <a:gd name="connsiteY2" fmla="*/ -42 h 70987"/>
                <a:gd name="connsiteX3" fmla="*/ -55 w 67081"/>
                <a:gd name="connsiteY3" fmla="*/ -42 h 70987"/>
                <a:gd name="connsiteX4" fmla="*/ 8006 w 67081"/>
                <a:gd name="connsiteY4" fmla="*/ 9147 h 70987"/>
                <a:gd name="connsiteX5" fmla="*/ 8006 w 67081"/>
                <a:gd name="connsiteY5" fmla="*/ 70946 h 70987"/>
                <a:gd name="connsiteX6" fmla="*/ 46429 w 67081"/>
                <a:gd name="connsiteY6" fmla="*/ 70946 h 70987"/>
                <a:gd name="connsiteX7" fmla="*/ 67010 w 67081"/>
                <a:gd name="connsiteY7" fmla="*/ 51815 h 70987"/>
                <a:gd name="connsiteX8" fmla="*/ 53415 w 67081"/>
                <a:gd name="connsiteY8" fmla="*/ 34270 h 70987"/>
                <a:gd name="connsiteX9" fmla="*/ 23026 w 67081"/>
                <a:gd name="connsiteY9" fmla="*/ 12775 h 70987"/>
                <a:gd name="connsiteX10" fmla="*/ 41834 w 67081"/>
                <a:gd name="connsiteY10" fmla="*/ 12775 h 70987"/>
                <a:gd name="connsiteX11" fmla="*/ 50098 w 67081"/>
                <a:gd name="connsiteY11" fmla="*/ 20122 h 70987"/>
                <a:gd name="connsiteX12" fmla="*/ 42750 w 67081"/>
                <a:gd name="connsiteY12" fmla="*/ 28386 h 70987"/>
                <a:gd name="connsiteX13" fmla="*/ 41834 w 67081"/>
                <a:gd name="connsiteY13" fmla="*/ 28386 h 70987"/>
                <a:gd name="connsiteX14" fmla="*/ 23026 w 67081"/>
                <a:gd name="connsiteY14" fmla="*/ 28386 h 70987"/>
                <a:gd name="connsiteX15" fmla="*/ 42506 w 67081"/>
                <a:gd name="connsiteY15" fmla="*/ 57941 h 70987"/>
                <a:gd name="connsiteX16" fmla="*/ 23026 w 67081"/>
                <a:gd name="connsiteY16" fmla="*/ 57941 h 70987"/>
                <a:gd name="connsiteX17" fmla="*/ 23026 w 67081"/>
                <a:gd name="connsiteY17" fmla="*/ 41283 h 70987"/>
                <a:gd name="connsiteX18" fmla="*/ 42506 w 67081"/>
                <a:gd name="connsiteY18" fmla="*/ 41283 h 70987"/>
                <a:gd name="connsiteX19" fmla="*/ 51597 w 67081"/>
                <a:gd name="connsiteY19" fmla="*/ 48654 h 70987"/>
                <a:gd name="connsiteX20" fmla="*/ 51641 w 67081"/>
                <a:gd name="connsiteY20" fmla="*/ 49558 h 70987"/>
                <a:gd name="connsiteX21" fmla="*/ 42533 w 67081"/>
                <a:gd name="connsiteY21" fmla="*/ 57941 h 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7081" h="70987">
                  <a:moveTo>
                    <a:pt x="53415" y="34270"/>
                  </a:moveTo>
                  <a:cubicBezTo>
                    <a:pt x="60919" y="32573"/>
                    <a:pt x="66092" y="25694"/>
                    <a:pt x="65640" y="18014"/>
                  </a:cubicBezTo>
                  <a:cubicBezTo>
                    <a:pt x="65640" y="8556"/>
                    <a:pt x="58735" y="-42"/>
                    <a:pt x="45220" y="-42"/>
                  </a:cubicBezTo>
                  <a:lnTo>
                    <a:pt x="-55" y="-42"/>
                  </a:lnTo>
                  <a:lnTo>
                    <a:pt x="8006" y="9147"/>
                  </a:lnTo>
                  <a:lnTo>
                    <a:pt x="8006" y="70946"/>
                  </a:lnTo>
                  <a:lnTo>
                    <a:pt x="46429" y="70946"/>
                  </a:lnTo>
                  <a:cubicBezTo>
                    <a:pt x="59863" y="70946"/>
                    <a:pt x="67010" y="62429"/>
                    <a:pt x="67010" y="51815"/>
                  </a:cubicBezTo>
                  <a:cubicBezTo>
                    <a:pt x="67376" y="43430"/>
                    <a:pt x="61626" y="36009"/>
                    <a:pt x="53415" y="34270"/>
                  </a:cubicBezTo>
                  <a:close/>
                  <a:moveTo>
                    <a:pt x="23026" y="12775"/>
                  </a:moveTo>
                  <a:lnTo>
                    <a:pt x="41834" y="12775"/>
                  </a:lnTo>
                  <a:cubicBezTo>
                    <a:pt x="46145" y="12522"/>
                    <a:pt x="49844" y="15811"/>
                    <a:pt x="50098" y="20122"/>
                  </a:cubicBezTo>
                  <a:cubicBezTo>
                    <a:pt x="50351" y="24433"/>
                    <a:pt x="47061" y="28133"/>
                    <a:pt x="42750" y="28386"/>
                  </a:cubicBezTo>
                  <a:cubicBezTo>
                    <a:pt x="42445" y="28404"/>
                    <a:pt x="42139" y="28404"/>
                    <a:pt x="41834" y="28386"/>
                  </a:cubicBezTo>
                  <a:lnTo>
                    <a:pt x="23026" y="28386"/>
                  </a:lnTo>
                  <a:close/>
                  <a:moveTo>
                    <a:pt x="42506" y="57941"/>
                  </a:moveTo>
                  <a:lnTo>
                    <a:pt x="23026" y="57941"/>
                  </a:lnTo>
                  <a:lnTo>
                    <a:pt x="23026" y="41283"/>
                  </a:lnTo>
                  <a:lnTo>
                    <a:pt x="42506" y="41283"/>
                  </a:lnTo>
                  <a:cubicBezTo>
                    <a:pt x="47051" y="40808"/>
                    <a:pt x="51122" y="44108"/>
                    <a:pt x="51597" y="48654"/>
                  </a:cubicBezTo>
                  <a:cubicBezTo>
                    <a:pt x="51628" y="48954"/>
                    <a:pt x="51643" y="49256"/>
                    <a:pt x="51641" y="49558"/>
                  </a:cubicBezTo>
                  <a:cubicBezTo>
                    <a:pt x="51641" y="54663"/>
                    <a:pt x="48256" y="57941"/>
                    <a:pt x="42533" y="57941"/>
                  </a:cubicBezTo>
                  <a:close/>
                </a:path>
              </a:pathLst>
            </a:custGeom>
            <a:solidFill>
              <a:schemeClr val="tx1"/>
            </a:solidFill>
            <a:ln w="2650"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BF7C75B2-E221-9A9B-2F49-699B828BDC81}"/>
                </a:ext>
              </a:extLst>
            </p:cNvPr>
            <p:cNvSpPr/>
            <p:nvPr/>
          </p:nvSpPr>
          <p:spPr>
            <a:xfrm>
              <a:off x="9939179"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52B8E5"/>
            </a:solidFill>
            <a:ln w="2650"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3205011B-9EAC-75C3-E359-4413C41BC5C5}"/>
                </a:ext>
              </a:extLst>
            </p:cNvPr>
            <p:cNvSpPr/>
            <p:nvPr/>
          </p:nvSpPr>
          <p:spPr>
            <a:xfrm>
              <a:off x="9939635" y="6541019"/>
              <a:ext cx="29528" cy="28454"/>
            </a:xfrm>
            <a:custGeom>
              <a:avLst/>
              <a:gdLst>
                <a:gd name="connsiteX0" fmla="*/ 29529 w 29528"/>
                <a:gd name="connsiteY0" fmla="*/ 0 h 28454"/>
                <a:gd name="connsiteX1" fmla="*/ 0 w 29528"/>
                <a:gd name="connsiteY1" fmla="*/ 0 h 28454"/>
                <a:gd name="connsiteX2" fmla="*/ 29529 w 29528"/>
                <a:gd name="connsiteY2" fmla="*/ 28454 h 28454"/>
                <a:gd name="connsiteX3" fmla="*/ 29529 w 29528"/>
                <a:gd name="connsiteY3" fmla="*/ 0 h 28454"/>
              </a:gdLst>
              <a:ahLst/>
              <a:cxnLst>
                <a:cxn ang="0">
                  <a:pos x="connsiteX0" y="connsiteY0"/>
                </a:cxn>
                <a:cxn ang="0">
                  <a:pos x="connsiteX1" y="connsiteY1"/>
                </a:cxn>
                <a:cxn ang="0">
                  <a:pos x="connsiteX2" y="connsiteY2"/>
                </a:cxn>
                <a:cxn ang="0">
                  <a:pos x="connsiteX3" y="connsiteY3"/>
                </a:cxn>
              </a:cxnLst>
              <a:rect l="l" t="t" r="r" b="b"/>
              <a:pathLst>
                <a:path w="29528" h="28454">
                  <a:moveTo>
                    <a:pt x="29529" y="0"/>
                  </a:moveTo>
                  <a:lnTo>
                    <a:pt x="0" y="0"/>
                  </a:lnTo>
                  <a:lnTo>
                    <a:pt x="29529" y="28454"/>
                  </a:lnTo>
                  <a:lnTo>
                    <a:pt x="29529" y="0"/>
                  </a:lnTo>
                  <a:close/>
                </a:path>
              </a:pathLst>
            </a:custGeom>
            <a:solidFill>
              <a:srgbClr val="2093D7"/>
            </a:solidFill>
            <a:ln w="2650" cap="flat">
              <a:noFill/>
              <a:prstDash val="solid"/>
              <a:miter/>
            </a:ln>
          </p:spPr>
          <p:txBody>
            <a:bodyPr rtlCol="0" anchor="ctr"/>
            <a:lstStyle/>
            <a:p>
              <a:endParaRPr lang="en-IN"/>
            </a:p>
          </p:txBody>
        </p:sp>
      </p:grpSp>
      <p:sp>
        <p:nvSpPr>
          <p:cNvPr id="4" name="TextBox 3">
            <a:extLst>
              <a:ext uri="{FF2B5EF4-FFF2-40B4-BE49-F238E27FC236}">
                <a16:creationId xmlns:a16="http://schemas.microsoft.com/office/drawing/2014/main" id="{9C09B0D0-7885-C2F2-E743-56FCD96867F5}"/>
              </a:ext>
            </a:extLst>
          </p:cNvPr>
          <p:cNvSpPr txBox="1"/>
          <p:nvPr userDrawn="1"/>
        </p:nvSpPr>
        <p:spPr>
          <a:xfrm>
            <a:off x="10557164" y="6477895"/>
            <a:ext cx="1414703" cy="202333"/>
          </a:xfrm>
          <a:prstGeom prst="rect">
            <a:avLst/>
          </a:prstGeom>
          <a:noFill/>
        </p:spPr>
        <p:txBody>
          <a:bodyPr wrap="square">
            <a:spAutoFit/>
          </a:bodyPr>
          <a:lstStyle/>
          <a:p>
            <a:r>
              <a:rPr lang="en-US" sz="700" b="0" i="0">
                <a:solidFill>
                  <a:schemeClr val="tx1"/>
                </a:solidFill>
                <a:effectLst/>
                <a:latin typeface="+mn-lt"/>
              </a:rPr>
              <a:t>Copyright 2023 Blend360.</a:t>
            </a:r>
            <a:endParaRPr lang="en-IN" sz="700">
              <a:solidFill>
                <a:schemeClr val="tx1"/>
              </a:solidFill>
              <a:latin typeface="+mn-lt"/>
            </a:endParaRPr>
          </a:p>
        </p:txBody>
      </p:sp>
    </p:spTree>
    <p:extLst>
      <p:ext uri="{BB962C8B-B14F-4D97-AF65-F5344CB8AC3E}">
        <p14:creationId xmlns:p14="http://schemas.microsoft.com/office/powerpoint/2010/main" val="133780405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34" Type="http://schemas.openxmlformats.org/officeDocument/2006/relationships/image" Target="../media/image7.png"/><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theme" Target="../theme/theme2.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8"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49.xml"/><Relationship Id="rId2" Type="http://schemas.openxmlformats.org/officeDocument/2006/relationships/slideLayout" Target="../slideLayouts/slideLayout48.xml"/><Relationship Id="rId1" Type="http://schemas.openxmlformats.org/officeDocument/2006/relationships/slideLayout" Target="../slideLayouts/slideLayout47.xml"/><Relationship Id="rId5" Type="http://schemas.openxmlformats.org/officeDocument/2006/relationships/image" Target="../media/image7.png"/><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5383248"/>
      </p:ext>
    </p:extLst>
  </p:cSld>
  <p:clrMap bg1="lt1" tx1="dk1" bg2="lt2" tx2="dk2" accent1="accent1" accent2="accent2" accent3="accent3" accent4="accent4" accent5="accent5" accent6="accent6" hlink="hlink" folHlink="folHlink"/>
  <p:sldLayoutIdLst>
    <p:sldLayoutId id="2147483728" r:id="rId1"/>
    <p:sldLayoutId id="2147483727" r:id="rId2"/>
    <p:sldLayoutId id="2147483729" r:id="rId3"/>
    <p:sldLayoutId id="2147483690" r:id="rId4"/>
    <p:sldLayoutId id="2147483720" r:id="rId5"/>
    <p:sldLayoutId id="2147483721" r:id="rId6"/>
    <p:sldLayoutId id="2147483730" r:id="rId7"/>
    <p:sldLayoutId id="2147483724" r:id="rId8"/>
    <p:sldLayoutId id="2147483723" r:id="rId9"/>
    <p:sldLayoutId id="2147483732" r:id="rId10"/>
    <p:sldLayoutId id="2147483726" r:id="rId11"/>
    <p:sldLayoutId id="2147483725" r:id="rId12"/>
    <p:sldLayoutId id="2147483733" r:id="rId13"/>
    <p:sldLayoutId id="2147483719" r:id="rId14"/>
  </p:sldLayoutIdLst>
  <p:txStyles>
    <p:titleStyle>
      <a:lvl1pPr algn="l" defTabSz="914065" rtl="0" eaLnBrk="1" latinLnBrk="0" hangingPunct="1">
        <a:lnSpc>
          <a:spcPct val="90000"/>
        </a:lnSpc>
        <a:spcBef>
          <a:spcPct val="0"/>
        </a:spcBef>
        <a:buNone/>
        <a:defRPr sz="4401" kern="1200">
          <a:solidFill>
            <a:schemeClr val="tx1"/>
          </a:solidFill>
          <a:latin typeface="+mj-lt"/>
          <a:ea typeface="+mj-ea"/>
          <a:cs typeface="+mj-cs"/>
        </a:defRPr>
      </a:lvl1pPr>
    </p:titleStyle>
    <p:bodyStyle>
      <a:lvl1pPr marL="228517" indent="-228517" algn="l" defTabSz="9140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548" indent="-228517" algn="l" defTabSz="9140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595" indent="-228517" algn="l" defTabSz="9140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640" indent="-228517" algn="l" defTabSz="9140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672" indent="-228517" algn="l" defTabSz="9140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760" indent="-228517" algn="l" defTabSz="9140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0789" indent="-228517" algn="l" defTabSz="9140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822" indent="-228517" algn="l" defTabSz="9140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855" indent="-228517" algn="l" defTabSz="9140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065" rtl="0" eaLnBrk="1" latinLnBrk="0" hangingPunct="1">
        <a:defRPr sz="1800" kern="1200">
          <a:solidFill>
            <a:schemeClr val="tx1"/>
          </a:solidFill>
          <a:latin typeface="+mn-lt"/>
          <a:ea typeface="+mn-ea"/>
          <a:cs typeface="+mn-cs"/>
        </a:defRPr>
      </a:lvl1pPr>
      <a:lvl2pPr marL="457032" algn="l" defTabSz="914065" rtl="0" eaLnBrk="1" latinLnBrk="0" hangingPunct="1">
        <a:defRPr sz="1800" kern="1200">
          <a:solidFill>
            <a:schemeClr val="tx1"/>
          </a:solidFill>
          <a:latin typeface="+mn-lt"/>
          <a:ea typeface="+mn-ea"/>
          <a:cs typeface="+mn-cs"/>
        </a:defRPr>
      </a:lvl2pPr>
      <a:lvl3pPr marL="914065" algn="l" defTabSz="914065" rtl="0" eaLnBrk="1" latinLnBrk="0" hangingPunct="1">
        <a:defRPr sz="1800" kern="1200">
          <a:solidFill>
            <a:schemeClr val="tx1"/>
          </a:solidFill>
          <a:latin typeface="+mn-lt"/>
          <a:ea typeface="+mn-ea"/>
          <a:cs typeface="+mn-cs"/>
        </a:defRPr>
      </a:lvl3pPr>
      <a:lvl4pPr marL="1371098" algn="l" defTabSz="914065" rtl="0" eaLnBrk="1" latinLnBrk="0" hangingPunct="1">
        <a:defRPr sz="1800" kern="1200">
          <a:solidFill>
            <a:schemeClr val="tx1"/>
          </a:solidFill>
          <a:latin typeface="+mn-lt"/>
          <a:ea typeface="+mn-ea"/>
          <a:cs typeface="+mn-cs"/>
        </a:defRPr>
      </a:lvl4pPr>
      <a:lvl5pPr marL="1828131" algn="l" defTabSz="914065" rtl="0" eaLnBrk="1" latinLnBrk="0" hangingPunct="1">
        <a:defRPr sz="1800" kern="1200">
          <a:solidFill>
            <a:schemeClr val="tx1"/>
          </a:solidFill>
          <a:latin typeface="+mn-lt"/>
          <a:ea typeface="+mn-ea"/>
          <a:cs typeface="+mn-cs"/>
        </a:defRPr>
      </a:lvl5pPr>
      <a:lvl6pPr marL="2285160" algn="l" defTabSz="914065" rtl="0" eaLnBrk="1" latinLnBrk="0" hangingPunct="1">
        <a:defRPr sz="1800" kern="1200">
          <a:solidFill>
            <a:schemeClr val="tx1"/>
          </a:solidFill>
          <a:latin typeface="+mn-lt"/>
          <a:ea typeface="+mn-ea"/>
          <a:cs typeface="+mn-cs"/>
        </a:defRPr>
      </a:lvl6pPr>
      <a:lvl7pPr marL="2742221" algn="l" defTabSz="914065" rtl="0" eaLnBrk="1" latinLnBrk="0" hangingPunct="1">
        <a:defRPr sz="1800" kern="1200">
          <a:solidFill>
            <a:schemeClr val="tx1"/>
          </a:solidFill>
          <a:latin typeface="+mn-lt"/>
          <a:ea typeface="+mn-ea"/>
          <a:cs typeface="+mn-cs"/>
        </a:defRPr>
      </a:lvl7pPr>
      <a:lvl8pPr marL="3199280" algn="l" defTabSz="914065" rtl="0" eaLnBrk="1" latinLnBrk="0" hangingPunct="1">
        <a:defRPr sz="1800" kern="1200">
          <a:solidFill>
            <a:schemeClr val="tx1"/>
          </a:solidFill>
          <a:latin typeface="+mn-lt"/>
          <a:ea typeface="+mn-ea"/>
          <a:cs typeface="+mn-cs"/>
        </a:defRPr>
      </a:lvl8pPr>
      <a:lvl9pPr marL="3656312" algn="l" defTabSz="914065"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42">
          <p15:clr>
            <a:srgbClr val="F26B43"/>
          </p15:clr>
        </p15:guide>
        <p15:guide id="2" pos="280">
          <p15:clr>
            <a:srgbClr val="F26B43"/>
          </p15:clr>
        </p15:guide>
        <p15:guide id="3" pos="7401">
          <p15:clr>
            <a:srgbClr val="F26B43"/>
          </p15:clr>
        </p15:guide>
        <p15:guide id="4" orient="horz" pos="27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ooter Placeholder 4">
            <a:extLst>
              <a:ext uri="{FF2B5EF4-FFF2-40B4-BE49-F238E27FC236}">
                <a16:creationId xmlns:a16="http://schemas.microsoft.com/office/drawing/2014/main" id="{A23189B9-85A4-4E2C-827F-E82A560BA20B}"/>
              </a:ext>
            </a:extLst>
          </p:cNvPr>
          <p:cNvSpPr txBox="1">
            <a:spLocks/>
          </p:cNvSpPr>
          <p:nvPr userDrawn="1"/>
        </p:nvSpPr>
        <p:spPr>
          <a:xfrm>
            <a:off x="2244807" y="6162907"/>
            <a:ext cx="411533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DIN-Regular" panose="020B0500000000000000"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200" b="0" i="0">
                <a:solidFill>
                  <a:schemeClr val="bg1">
                    <a:lumMod val="75000"/>
                  </a:schemeClr>
                </a:solidFill>
                <a:latin typeface="Calibri" panose="020F0502020204030204" pitchFamily="34" charset="0"/>
              </a:rPr>
              <a:t>Confidential &amp; Proprietary</a:t>
            </a:r>
          </a:p>
        </p:txBody>
      </p:sp>
      <p:pic>
        <p:nvPicPr>
          <p:cNvPr id="5" name="Picture 4">
            <a:extLst>
              <a:ext uri="{FF2B5EF4-FFF2-40B4-BE49-F238E27FC236}">
                <a16:creationId xmlns:a16="http://schemas.microsoft.com/office/drawing/2014/main" id="{69AB1D74-0ABB-449D-8B42-4CC1E91FB241}"/>
              </a:ext>
            </a:extLst>
          </p:cNvPr>
          <p:cNvPicPr>
            <a:picLocks noChangeAspect="1"/>
          </p:cNvPicPr>
          <p:nvPr userDrawn="1"/>
        </p:nvPicPr>
        <p:blipFill>
          <a:blip r:embed="rId34"/>
          <a:stretch>
            <a:fillRect/>
          </a:stretch>
        </p:blipFill>
        <p:spPr>
          <a:xfrm>
            <a:off x="534074" y="5988560"/>
            <a:ext cx="1463358" cy="670618"/>
          </a:xfrm>
          <a:prstGeom prst="rect">
            <a:avLst/>
          </a:prstGeom>
        </p:spPr>
      </p:pic>
    </p:spTree>
    <p:extLst>
      <p:ext uri="{BB962C8B-B14F-4D97-AF65-F5344CB8AC3E}">
        <p14:creationId xmlns:p14="http://schemas.microsoft.com/office/powerpoint/2010/main" val="3003008893"/>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 id="2147483753" r:id="rId18"/>
    <p:sldLayoutId id="2147483754" r:id="rId19"/>
    <p:sldLayoutId id="2147483755" r:id="rId20"/>
    <p:sldLayoutId id="2147483756" r:id="rId21"/>
    <p:sldLayoutId id="2147483757" r:id="rId22"/>
    <p:sldLayoutId id="2147483758" r:id="rId23"/>
    <p:sldLayoutId id="2147483759" r:id="rId24"/>
    <p:sldLayoutId id="2147483760" r:id="rId25"/>
    <p:sldLayoutId id="2147483761" r:id="rId26"/>
    <p:sldLayoutId id="2147483762" r:id="rId27"/>
    <p:sldLayoutId id="2147483763" r:id="rId28"/>
    <p:sldLayoutId id="2147483764" r:id="rId29"/>
    <p:sldLayoutId id="2147483765" r:id="rId30"/>
    <p:sldLayoutId id="2147483766" r:id="rId31"/>
    <p:sldLayoutId id="2147483768" r:id="rId3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4000" b="1" i="0" kern="1200">
          <a:solidFill>
            <a:srgbClr val="4A498E"/>
          </a:solidFill>
          <a:latin typeface="Proxima Nova Rg" panose="02000506030000020004" pitchFamily="2" charset="0"/>
          <a:ea typeface="+mj-ea"/>
          <a:cs typeface="+mj-cs"/>
        </a:defRPr>
      </a:lvl1pPr>
    </p:titleStyle>
    <p:bodyStyle>
      <a:lvl1pPr marL="0" indent="0" algn="l" defTabSz="914400" rtl="0" eaLnBrk="1" latinLnBrk="0" hangingPunct="1">
        <a:lnSpc>
          <a:spcPct val="90000"/>
        </a:lnSpc>
        <a:spcBef>
          <a:spcPts val="1000"/>
        </a:spcBef>
        <a:buFont typeface="Arial"/>
        <a:buNone/>
        <a:defRPr sz="2800" kern="1200">
          <a:solidFill>
            <a:schemeClr val="tx2"/>
          </a:solidFill>
          <a:latin typeface="Gotham Regular"/>
          <a:ea typeface="+mn-ea"/>
          <a:cs typeface="+mn-cs"/>
        </a:defRPr>
      </a:lvl1pPr>
      <a:lvl2pPr marL="685800" indent="-228600" algn="l" defTabSz="914400" rtl="0" eaLnBrk="1" latinLnBrk="0" hangingPunct="1">
        <a:lnSpc>
          <a:spcPct val="90000"/>
        </a:lnSpc>
        <a:spcBef>
          <a:spcPts val="500"/>
        </a:spcBef>
        <a:buClr>
          <a:srgbClr val="4A498E"/>
        </a:buClr>
        <a:buFont typeface="Arial"/>
        <a:buChar char="•"/>
        <a:defRPr sz="2400" kern="1200">
          <a:solidFill>
            <a:schemeClr val="tx2"/>
          </a:solidFill>
          <a:latin typeface="Gotham Regular"/>
          <a:ea typeface="+mn-ea"/>
          <a:cs typeface="+mn-cs"/>
        </a:defRPr>
      </a:lvl2pPr>
      <a:lvl3pPr marL="1143000" indent="-228600" algn="l" defTabSz="914400" rtl="0" eaLnBrk="1" latinLnBrk="0" hangingPunct="1">
        <a:lnSpc>
          <a:spcPct val="90000"/>
        </a:lnSpc>
        <a:spcBef>
          <a:spcPts val="500"/>
        </a:spcBef>
        <a:buClr>
          <a:srgbClr val="4A498E"/>
        </a:buClr>
        <a:buFontTx/>
        <a:buChar char="-"/>
        <a:defRPr sz="2000" kern="1200">
          <a:solidFill>
            <a:schemeClr val="tx2"/>
          </a:solidFill>
          <a:latin typeface="Gotham Regular"/>
          <a:ea typeface="+mn-ea"/>
          <a:cs typeface="+mn-cs"/>
        </a:defRPr>
      </a:lvl3pPr>
      <a:lvl4pPr marL="1600200" indent="-228600" algn="l" defTabSz="914400" rtl="0" eaLnBrk="1" latinLnBrk="0" hangingPunct="1">
        <a:lnSpc>
          <a:spcPct val="90000"/>
        </a:lnSpc>
        <a:spcBef>
          <a:spcPts val="500"/>
        </a:spcBef>
        <a:buClr>
          <a:srgbClr val="4A498E"/>
        </a:buClr>
        <a:buFont typeface="Arial"/>
        <a:buChar char="•"/>
        <a:defRPr sz="1800" kern="1200">
          <a:solidFill>
            <a:schemeClr val="tx2"/>
          </a:solidFill>
          <a:latin typeface="Gotham Regular"/>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432">
          <p15:clr>
            <a:srgbClr val="F26B43"/>
          </p15:clr>
        </p15:guide>
        <p15:guide id="3" orient="horz" pos="4032">
          <p15:clr>
            <a:srgbClr val="F26B43"/>
          </p15:clr>
        </p15:guide>
        <p15:guide id="4" orient="horz" pos="3696">
          <p15:clr>
            <a:srgbClr val="F26B43"/>
          </p15:clr>
        </p15:guide>
        <p15:guide id="5" orient="horz" pos="864">
          <p15:clr>
            <a:srgbClr val="F26B43"/>
          </p15:clr>
        </p15:guide>
        <p15:guide id="6" pos="384">
          <p15:clr>
            <a:srgbClr val="F26B43"/>
          </p15:clr>
        </p15:guide>
        <p15:guide id="7" pos="729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309" y="365126"/>
            <a:ext cx="10516970" cy="66453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309" y="1267403"/>
            <a:ext cx="1051697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p:cNvSpPr>
            <a:spLocks noGrp="1"/>
          </p:cNvSpPr>
          <p:nvPr>
            <p:ph type="dt" sz="half" idx="2"/>
          </p:nvPr>
        </p:nvSpPr>
        <p:spPr>
          <a:xfrm>
            <a:off x="9554235" y="6356351"/>
            <a:ext cx="981398"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2DA755-845C-4FF9-B7D5-F897DF704572}" type="datetime1">
              <a:rPr lang="en-US" smtClean="0"/>
              <a:t>4/4/2023</a:t>
            </a:fld>
            <a:endParaRPr lang="en-US"/>
          </a:p>
        </p:txBody>
      </p:sp>
      <p:sp>
        <p:nvSpPr>
          <p:cNvPr id="6" name="Slide Number Placeholder 5"/>
          <p:cNvSpPr>
            <a:spLocks noGrp="1"/>
          </p:cNvSpPr>
          <p:nvPr>
            <p:ph type="sldNum" sz="quarter" idx="4"/>
          </p:nvPr>
        </p:nvSpPr>
        <p:spPr>
          <a:xfrm>
            <a:off x="10535633" y="6356351"/>
            <a:ext cx="81964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310BF7-C8F2-46EA-8B7F-13188B1D4806}" type="slidenum">
              <a:rPr lang="en-US" smtClean="0"/>
              <a:t>‹#›</a:t>
            </a:fld>
            <a:endParaRPr lang="en-US"/>
          </a:p>
        </p:txBody>
      </p:sp>
      <p:sp>
        <p:nvSpPr>
          <p:cNvPr id="8" name="Footer Placeholder 4">
            <a:extLst>
              <a:ext uri="{FF2B5EF4-FFF2-40B4-BE49-F238E27FC236}">
                <a16:creationId xmlns:a16="http://schemas.microsoft.com/office/drawing/2014/main" id="{A23189B9-85A4-4E2C-827F-E82A560BA20B}"/>
              </a:ext>
            </a:extLst>
          </p:cNvPr>
          <p:cNvSpPr txBox="1">
            <a:spLocks/>
          </p:cNvSpPr>
          <p:nvPr userDrawn="1"/>
        </p:nvSpPr>
        <p:spPr>
          <a:xfrm>
            <a:off x="4039126" y="6273470"/>
            <a:ext cx="4115336"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DIN-Regular" panose="020B0500000000000000"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t>Confidential &amp; Proprietary.</a:t>
            </a:r>
          </a:p>
        </p:txBody>
      </p:sp>
      <p:pic>
        <p:nvPicPr>
          <p:cNvPr id="5" name="Picture 4">
            <a:extLst>
              <a:ext uri="{FF2B5EF4-FFF2-40B4-BE49-F238E27FC236}">
                <a16:creationId xmlns:a16="http://schemas.microsoft.com/office/drawing/2014/main" id="{69AB1D74-0ABB-449D-8B42-4CC1E91FB241}"/>
              </a:ext>
            </a:extLst>
          </p:cNvPr>
          <p:cNvPicPr>
            <a:picLocks noChangeAspect="1"/>
          </p:cNvPicPr>
          <p:nvPr userDrawn="1"/>
        </p:nvPicPr>
        <p:blipFill>
          <a:blip r:embed="rId5"/>
          <a:stretch>
            <a:fillRect/>
          </a:stretch>
        </p:blipFill>
        <p:spPr>
          <a:xfrm>
            <a:off x="612744" y="6120722"/>
            <a:ext cx="1463358" cy="670618"/>
          </a:xfrm>
          <a:prstGeom prst="rect">
            <a:avLst/>
          </a:prstGeom>
        </p:spPr>
      </p:pic>
    </p:spTree>
    <p:extLst>
      <p:ext uri="{BB962C8B-B14F-4D97-AF65-F5344CB8AC3E}">
        <p14:creationId xmlns:p14="http://schemas.microsoft.com/office/powerpoint/2010/main" val="395279374"/>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Lst>
  <p:hf hdr="0"/>
  <p:txStyles>
    <p:titleStyle>
      <a:lvl1pPr algn="l" defTabSz="914400" rtl="0" eaLnBrk="1" latinLnBrk="0" hangingPunct="1">
        <a:lnSpc>
          <a:spcPct val="90000"/>
        </a:lnSpc>
        <a:spcBef>
          <a:spcPct val="0"/>
        </a:spcBef>
        <a:buNone/>
        <a:defRPr sz="4000" kern="1200">
          <a:solidFill>
            <a:srgbClr val="4A498E"/>
          </a:solidFill>
          <a:latin typeface="+mj-lt"/>
          <a:ea typeface="+mj-ea"/>
          <a:cs typeface="+mj-cs"/>
        </a:defRPr>
      </a:lvl1pPr>
    </p:titleStyle>
    <p:bodyStyle>
      <a:lvl1pPr marL="0" indent="0" algn="l" defTabSz="914400" rtl="0" eaLnBrk="1" latinLnBrk="0" hangingPunct="1">
        <a:lnSpc>
          <a:spcPct val="90000"/>
        </a:lnSpc>
        <a:spcBef>
          <a:spcPts val="1000"/>
        </a:spcBef>
        <a:buFont typeface="Arial"/>
        <a:buNone/>
        <a:defRPr sz="2800" kern="1200">
          <a:solidFill>
            <a:schemeClr val="tx2"/>
          </a:solidFill>
          <a:latin typeface="Gotham Regular"/>
          <a:ea typeface="+mn-ea"/>
          <a:cs typeface="+mn-cs"/>
        </a:defRPr>
      </a:lvl1pPr>
      <a:lvl2pPr marL="685800" indent="-228600" algn="l" defTabSz="914400" rtl="0" eaLnBrk="1" latinLnBrk="0" hangingPunct="1">
        <a:lnSpc>
          <a:spcPct val="90000"/>
        </a:lnSpc>
        <a:spcBef>
          <a:spcPts val="500"/>
        </a:spcBef>
        <a:buClr>
          <a:srgbClr val="4A498E"/>
        </a:buClr>
        <a:buFont typeface="Arial"/>
        <a:buChar char="•"/>
        <a:defRPr sz="2400" kern="1200">
          <a:solidFill>
            <a:schemeClr val="tx2"/>
          </a:solidFill>
          <a:latin typeface="Gotham Regular"/>
          <a:ea typeface="+mn-ea"/>
          <a:cs typeface="+mn-cs"/>
        </a:defRPr>
      </a:lvl2pPr>
      <a:lvl3pPr marL="1143000" indent="-228600" algn="l" defTabSz="914400" rtl="0" eaLnBrk="1" latinLnBrk="0" hangingPunct="1">
        <a:lnSpc>
          <a:spcPct val="90000"/>
        </a:lnSpc>
        <a:spcBef>
          <a:spcPts val="500"/>
        </a:spcBef>
        <a:buClr>
          <a:srgbClr val="4A498E"/>
        </a:buClr>
        <a:buFontTx/>
        <a:buChar char="-"/>
        <a:defRPr sz="2000" kern="1200">
          <a:solidFill>
            <a:schemeClr val="tx2"/>
          </a:solidFill>
          <a:latin typeface="Gotham Regular"/>
          <a:ea typeface="+mn-ea"/>
          <a:cs typeface="+mn-cs"/>
        </a:defRPr>
      </a:lvl3pPr>
      <a:lvl4pPr marL="1600200" indent="-228600" algn="l" defTabSz="914400" rtl="0" eaLnBrk="1" latinLnBrk="0" hangingPunct="1">
        <a:lnSpc>
          <a:spcPct val="90000"/>
        </a:lnSpc>
        <a:spcBef>
          <a:spcPts val="500"/>
        </a:spcBef>
        <a:buClr>
          <a:srgbClr val="4A498E"/>
        </a:buClr>
        <a:buFont typeface="Arial"/>
        <a:buChar char="•"/>
        <a:defRPr sz="1800" kern="1200">
          <a:solidFill>
            <a:schemeClr val="tx2"/>
          </a:solidFill>
          <a:latin typeface="Gotham Regular"/>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14.xml"/><Relationship Id="rId4" Type="http://schemas.openxmlformats.org/officeDocument/2006/relationships/image" Target="../media/image13.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0.xml"/><Relationship Id="rId5" Type="http://schemas.openxmlformats.org/officeDocument/2006/relationships/image" Target="../media/image15.jpe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8C64C4FC-1127-1288-834B-1F96965CE634}"/>
              </a:ext>
            </a:extLst>
          </p:cNvPr>
          <p:cNvPicPr>
            <a:picLocks noGrp="1" noChangeAspect="1"/>
          </p:cNvPicPr>
          <p:nvPr>
            <p:ph type="pic" sz="quarter" idx="12"/>
          </p:nvPr>
        </p:nvPicPr>
        <p:blipFill>
          <a:blip r:embed="rId2" cstate="print">
            <a:extLst>
              <a:ext uri="{28A0092B-C50C-407E-A947-70E740481C1C}">
                <a14:useLocalDpi xmlns:a14="http://schemas.microsoft.com/office/drawing/2010/main" val="0"/>
              </a:ext>
            </a:extLst>
          </a:blip>
          <a:srcRect t="9700" b="9700"/>
          <a:stretch/>
        </p:blipFill>
        <p:spPr>
          <a:xfrm>
            <a:off x="795" y="446"/>
            <a:ext cx="12192000" cy="6857108"/>
          </a:xfrm>
        </p:spPr>
      </p:pic>
      <p:sp>
        <p:nvSpPr>
          <p:cNvPr id="79" name="Rectangle 78">
            <a:extLst>
              <a:ext uri="{FF2B5EF4-FFF2-40B4-BE49-F238E27FC236}">
                <a16:creationId xmlns:a16="http://schemas.microsoft.com/office/drawing/2014/main" id="{9C66A298-607F-460B-B967-1197463C4818}"/>
              </a:ext>
            </a:extLst>
          </p:cNvPr>
          <p:cNvSpPr/>
          <p:nvPr/>
        </p:nvSpPr>
        <p:spPr>
          <a:xfrm>
            <a:off x="0" y="0"/>
            <a:ext cx="12192000" cy="6857107"/>
          </a:xfrm>
          <a:prstGeom prst="rect">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09">
              <a:defRPr/>
            </a:pPr>
            <a:endParaRPr lang="en-US">
              <a:solidFill>
                <a:srgbClr val="FFFFFF"/>
              </a:solidFill>
              <a:latin typeface="Calibri" panose="020F0502020204030204"/>
            </a:endParaRPr>
          </a:p>
        </p:txBody>
      </p:sp>
      <p:sp>
        <p:nvSpPr>
          <p:cNvPr id="16" name="Oval 15">
            <a:extLst>
              <a:ext uri="{FF2B5EF4-FFF2-40B4-BE49-F238E27FC236}">
                <a16:creationId xmlns:a16="http://schemas.microsoft.com/office/drawing/2014/main" id="{44062065-D930-487E-AEC2-A7298A2E057B}"/>
              </a:ext>
            </a:extLst>
          </p:cNvPr>
          <p:cNvSpPr/>
          <p:nvPr/>
        </p:nvSpPr>
        <p:spPr>
          <a:xfrm flipV="1">
            <a:off x="1094556" y="3841286"/>
            <a:ext cx="49090" cy="4909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77">
              <a:defRPr/>
            </a:pPr>
            <a:endParaRPr lang="en-US" sz="2361">
              <a:solidFill>
                <a:srgbClr val="FFFFFF"/>
              </a:solidFill>
              <a:latin typeface="Calibri"/>
            </a:endParaRPr>
          </a:p>
        </p:txBody>
      </p:sp>
      <p:sp>
        <p:nvSpPr>
          <p:cNvPr id="18" name="Oval 17">
            <a:extLst>
              <a:ext uri="{FF2B5EF4-FFF2-40B4-BE49-F238E27FC236}">
                <a16:creationId xmlns:a16="http://schemas.microsoft.com/office/drawing/2014/main" id="{9830671E-4F80-4C94-935F-7AC95A0AECCD}"/>
              </a:ext>
            </a:extLst>
          </p:cNvPr>
          <p:cNvSpPr/>
          <p:nvPr/>
        </p:nvSpPr>
        <p:spPr>
          <a:xfrm>
            <a:off x="3797934" y="3561241"/>
            <a:ext cx="49090" cy="4909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77">
              <a:defRPr/>
            </a:pPr>
            <a:endParaRPr lang="en-US" sz="2361">
              <a:solidFill>
                <a:srgbClr val="FFFFFF"/>
              </a:solidFill>
              <a:latin typeface="Calibri"/>
            </a:endParaRPr>
          </a:p>
        </p:txBody>
      </p:sp>
      <p:sp>
        <p:nvSpPr>
          <p:cNvPr id="19" name="Oval 18">
            <a:extLst>
              <a:ext uri="{FF2B5EF4-FFF2-40B4-BE49-F238E27FC236}">
                <a16:creationId xmlns:a16="http://schemas.microsoft.com/office/drawing/2014/main" id="{8E208942-19E8-42D1-9CDD-B309AD203529}"/>
              </a:ext>
            </a:extLst>
          </p:cNvPr>
          <p:cNvSpPr/>
          <p:nvPr/>
        </p:nvSpPr>
        <p:spPr>
          <a:xfrm>
            <a:off x="11707531" y="330363"/>
            <a:ext cx="38258" cy="3825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77">
              <a:defRPr/>
            </a:pPr>
            <a:endParaRPr lang="en-US" sz="2361">
              <a:solidFill>
                <a:srgbClr val="FFFFFF"/>
              </a:solidFill>
              <a:latin typeface="Calibri"/>
            </a:endParaRPr>
          </a:p>
        </p:txBody>
      </p:sp>
      <p:sp>
        <p:nvSpPr>
          <p:cNvPr id="21" name="Oval 20">
            <a:extLst>
              <a:ext uri="{FF2B5EF4-FFF2-40B4-BE49-F238E27FC236}">
                <a16:creationId xmlns:a16="http://schemas.microsoft.com/office/drawing/2014/main" id="{B5BBBDB6-BA13-429B-873B-3F98706F4C43}"/>
              </a:ext>
            </a:extLst>
          </p:cNvPr>
          <p:cNvSpPr/>
          <p:nvPr/>
        </p:nvSpPr>
        <p:spPr>
          <a:xfrm flipV="1">
            <a:off x="11013628" y="5491919"/>
            <a:ext cx="55884" cy="5588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77">
              <a:defRPr/>
            </a:pPr>
            <a:endParaRPr lang="en-US" sz="2361">
              <a:solidFill>
                <a:srgbClr val="FFFFFF"/>
              </a:solidFill>
              <a:latin typeface="Calibri"/>
            </a:endParaRPr>
          </a:p>
        </p:txBody>
      </p:sp>
      <p:sp>
        <p:nvSpPr>
          <p:cNvPr id="22" name="Oval 21">
            <a:extLst>
              <a:ext uri="{FF2B5EF4-FFF2-40B4-BE49-F238E27FC236}">
                <a16:creationId xmlns:a16="http://schemas.microsoft.com/office/drawing/2014/main" id="{5E4B8E2B-2A50-414C-AF95-5279720DA1AC}"/>
              </a:ext>
            </a:extLst>
          </p:cNvPr>
          <p:cNvSpPr/>
          <p:nvPr/>
        </p:nvSpPr>
        <p:spPr>
          <a:xfrm flipV="1">
            <a:off x="5180420" y="5607186"/>
            <a:ext cx="54662" cy="5466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77">
              <a:defRPr/>
            </a:pPr>
            <a:endParaRPr lang="en-US" sz="2361">
              <a:solidFill>
                <a:srgbClr val="FFFFFF"/>
              </a:solidFill>
              <a:latin typeface="Calibri"/>
            </a:endParaRPr>
          </a:p>
        </p:txBody>
      </p:sp>
      <p:sp>
        <p:nvSpPr>
          <p:cNvPr id="23" name="Oval 22">
            <a:extLst>
              <a:ext uri="{FF2B5EF4-FFF2-40B4-BE49-F238E27FC236}">
                <a16:creationId xmlns:a16="http://schemas.microsoft.com/office/drawing/2014/main" id="{129A0982-2949-41FE-87FE-5B213B4E18C9}"/>
              </a:ext>
            </a:extLst>
          </p:cNvPr>
          <p:cNvSpPr/>
          <p:nvPr/>
        </p:nvSpPr>
        <p:spPr>
          <a:xfrm flipH="1">
            <a:off x="880529" y="587555"/>
            <a:ext cx="24779" cy="2477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77">
              <a:defRPr/>
            </a:pPr>
            <a:endParaRPr lang="en-US" sz="2361">
              <a:solidFill>
                <a:srgbClr val="FFFFFF"/>
              </a:solidFill>
              <a:latin typeface="Calibri"/>
            </a:endParaRPr>
          </a:p>
        </p:txBody>
      </p:sp>
      <p:sp>
        <p:nvSpPr>
          <p:cNvPr id="24" name="Oval 23">
            <a:extLst>
              <a:ext uri="{FF2B5EF4-FFF2-40B4-BE49-F238E27FC236}">
                <a16:creationId xmlns:a16="http://schemas.microsoft.com/office/drawing/2014/main" id="{1122501F-6901-4D6A-BE2D-C86061E70D03}"/>
              </a:ext>
            </a:extLst>
          </p:cNvPr>
          <p:cNvSpPr/>
          <p:nvPr/>
        </p:nvSpPr>
        <p:spPr>
          <a:xfrm>
            <a:off x="9621674" y="800453"/>
            <a:ext cx="49090" cy="4909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77">
              <a:defRPr/>
            </a:pPr>
            <a:endParaRPr lang="en-US" sz="2361">
              <a:solidFill>
                <a:srgbClr val="FFFFFF"/>
              </a:solidFill>
              <a:latin typeface="Calibri"/>
            </a:endParaRPr>
          </a:p>
        </p:txBody>
      </p:sp>
      <p:sp>
        <p:nvSpPr>
          <p:cNvPr id="25" name="Oval 24">
            <a:extLst>
              <a:ext uri="{FF2B5EF4-FFF2-40B4-BE49-F238E27FC236}">
                <a16:creationId xmlns:a16="http://schemas.microsoft.com/office/drawing/2014/main" id="{2E16748D-AA19-463F-86EF-D5DA95A310B1}"/>
              </a:ext>
            </a:extLst>
          </p:cNvPr>
          <p:cNvSpPr/>
          <p:nvPr/>
        </p:nvSpPr>
        <p:spPr>
          <a:xfrm>
            <a:off x="1912882" y="3591733"/>
            <a:ext cx="49090" cy="4909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77">
              <a:defRPr/>
            </a:pPr>
            <a:endParaRPr lang="en-US" sz="2361">
              <a:solidFill>
                <a:srgbClr val="FFFFFF"/>
              </a:solidFill>
              <a:latin typeface="Calibri"/>
            </a:endParaRPr>
          </a:p>
        </p:txBody>
      </p:sp>
      <p:sp>
        <p:nvSpPr>
          <p:cNvPr id="48" name="Oval 47">
            <a:extLst>
              <a:ext uri="{FF2B5EF4-FFF2-40B4-BE49-F238E27FC236}">
                <a16:creationId xmlns:a16="http://schemas.microsoft.com/office/drawing/2014/main" id="{EF3CCC20-0AA7-41CB-B17B-4061F79BBF8D}"/>
              </a:ext>
            </a:extLst>
          </p:cNvPr>
          <p:cNvSpPr/>
          <p:nvPr/>
        </p:nvSpPr>
        <p:spPr>
          <a:xfrm flipV="1">
            <a:off x="11334334" y="1723506"/>
            <a:ext cx="54662" cy="5466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77">
              <a:defRPr/>
            </a:pPr>
            <a:endParaRPr lang="en-US" sz="2361">
              <a:solidFill>
                <a:srgbClr val="FFFFFF"/>
              </a:solidFill>
              <a:latin typeface="Calibri"/>
            </a:endParaRPr>
          </a:p>
        </p:txBody>
      </p:sp>
      <p:sp>
        <p:nvSpPr>
          <p:cNvPr id="3" name="TextBox 2">
            <a:extLst>
              <a:ext uri="{FF2B5EF4-FFF2-40B4-BE49-F238E27FC236}">
                <a16:creationId xmlns:a16="http://schemas.microsoft.com/office/drawing/2014/main" id="{5ABAD2B8-901A-4368-86D5-09E18CE173EE}"/>
              </a:ext>
            </a:extLst>
          </p:cNvPr>
          <p:cNvSpPr txBox="1"/>
          <p:nvPr/>
        </p:nvSpPr>
        <p:spPr>
          <a:xfrm>
            <a:off x="880529" y="2864941"/>
            <a:ext cx="9127947" cy="923330"/>
          </a:xfrm>
          <a:prstGeom prst="rect">
            <a:avLst/>
          </a:prstGeom>
          <a:noFill/>
        </p:spPr>
        <p:txBody>
          <a:bodyPr wrap="square" lIns="91440" tIns="45720" rIns="91440" bIns="45720" rtlCol="0" anchor="t">
            <a:spAutoFit/>
          </a:bodyPr>
          <a:lstStyle/>
          <a:p>
            <a:pPr defTabSz="228600">
              <a:defRPr/>
            </a:pPr>
            <a:r>
              <a:rPr lang="en-US" sz="5400" b="1" dirty="0">
                <a:solidFill>
                  <a:srgbClr val="FFFFFF"/>
                </a:solidFill>
                <a:effectLst>
                  <a:outerShdw blurRad="50800" dist="38100" dir="5400000" algn="t" rotWithShape="0">
                    <a:prstClr val="black">
                      <a:alpha val="40000"/>
                    </a:prstClr>
                  </a:outerShdw>
                </a:effectLst>
                <a:ea typeface="Open Sans Extrabold" panose="020B0906030804020204" pitchFamily="34" charset="0"/>
                <a:cs typeface="Poppins" panose="00000500000000000000" pitchFamily="2" charset="0"/>
              </a:rPr>
              <a:t>Pyramid Principle</a:t>
            </a:r>
          </a:p>
        </p:txBody>
      </p:sp>
      <p:sp>
        <p:nvSpPr>
          <p:cNvPr id="6" name="Justify Text Body">
            <a:extLst>
              <a:ext uri="{FF2B5EF4-FFF2-40B4-BE49-F238E27FC236}">
                <a16:creationId xmlns:a16="http://schemas.microsoft.com/office/drawing/2014/main" id="{06EBB8D2-B4D3-1AEF-9B60-8905E75E75A4}"/>
              </a:ext>
            </a:extLst>
          </p:cNvPr>
          <p:cNvSpPr txBox="1"/>
          <p:nvPr/>
        </p:nvSpPr>
        <p:spPr>
          <a:xfrm>
            <a:off x="1065598" y="5912763"/>
            <a:ext cx="4690524" cy="225225"/>
          </a:xfrm>
          <a:prstGeom prst="rect">
            <a:avLst/>
          </a:prstGeom>
          <a:noFill/>
        </p:spPr>
        <p:txBody>
          <a:bodyPr wrap="square" lIns="0" tIns="0" rIns="0" bIns="0" rtlCol="0">
            <a:spAutoFit/>
          </a:bodyPr>
          <a:lstStyle/>
          <a:p>
            <a:pPr>
              <a:lnSpc>
                <a:spcPct val="150000"/>
              </a:lnSpc>
            </a:pPr>
            <a:r>
              <a:rPr lang="en-US" sz="1100" dirty="0">
                <a:solidFill>
                  <a:schemeClr val="bg1"/>
                </a:solidFill>
              </a:rPr>
              <a:t>April 2023</a:t>
            </a:r>
            <a:endParaRPr lang="en-ID" sz="1100" dirty="0">
              <a:solidFill>
                <a:schemeClr val="bg1"/>
              </a:solidFill>
            </a:endParaRPr>
          </a:p>
        </p:txBody>
      </p:sp>
      <p:pic>
        <p:nvPicPr>
          <p:cNvPr id="8" name="Graphic 7">
            <a:extLst>
              <a:ext uri="{FF2B5EF4-FFF2-40B4-BE49-F238E27FC236}">
                <a16:creationId xmlns:a16="http://schemas.microsoft.com/office/drawing/2014/main" id="{373A28BA-D03D-B0DB-5F17-172640E2141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344881" y="5507447"/>
            <a:ext cx="2600325" cy="971550"/>
          </a:xfrm>
          <a:prstGeom prst="rect">
            <a:avLst/>
          </a:prstGeom>
        </p:spPr>
      </p:pic>
    </p:spTree>
    <p:extLst>
      <p:ext uri="{BB962C8B-B14F-4D97-AF65-F5344CB8AC3E}">
        <p14:creationId xmlns:p14="http://schemas.microsoft.com/office/powerpoint/2010/main" val="58518722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repeatCount="indefinite" fill="hold" grpId="0" nodeType="withEffect">
                                      <p:stCondLst>
                                        <p:cond delay="200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3000"/>
                                            <p:tgtEl>
                                              <p:spTgt spid="16"/>
                                            </p:tgtEl>
                                          </p:cBhvr>
                                        </p:animEffect>
                                      </p:childTnLst>
                                    </p:cTn>
                                  </p:par>
                                  <p:par>
                                    <p:cTn id="8" presetID="10" presetClass="entr" presetSubtype="0" repeatCount="indefinite" fill="hold" grpId="0" nodeType="withEffect">
                                      <p:stCondLst>
                                        <p:cond delay="20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3500"/>
                                            <p:tgtEl>
                                              <p:spTgt spid="18"/>
                                            </p:tgtEl>
                                          </p:cBhvr>
                                        </p:animEffect>
                                      </p:childTnLst>
                                    </p:cTn>
                                  </p:par>
                                  <p:par>
                                    <p:cTn id="11" presetID="10" presetClass="entr" presetSubtype="0" repeatCount="indefinite" fill="hold" grpId="0" nodeType="withEffect">
                                      <p:stCondLst>
                                        <p:cond delay="200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3250"/>
                                            <p:tgtEl>
                                              <p:spTgt spid="19"/>
                                            </p:tgtEl>
                                          </p:cBhvr>
                                        </p:animEffect>
                                      </p:childTnLst>
                                    </p:cTn>
                                  </p:par>
                                  <p:par>
                                    <p:cTn id="14" presetID="10" presetClass="entr" presetSubtype="0" repeatCount="indefinite" fill="hold" grpId="0" nodeType="withEffect">
                                      <p:stCondLst>
                                        <p:cond delay="200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3000"/>
                                            <p:tgtEl>
                                              <p:spTgt spid="21"/>
                                            </p:tgtEl>
                                          </p:cBhvr>
                                        </p:animEffect>
                                      </p:childTnLst>
                                    </p:cTn>
                                  </p:par>
                                  <p:par>
                                    <p:cTn id="17" presetID="10" presetClass="entr" presetSubtype="0" repeatCount="indefinite"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3000"/>
                                            <p:tgtEl>
                                              <p:spTgt spid="22"/>
                                            </p:tgtEl>
                                          </p:cBhvr>
                                        </p:animEffect>
                                      </p:childTnLst>
                                    </p:cTn>
                                  </p:par>
                                  <p:par>
                                    <p:cTn id="20" presetID="10" presetClass="entr" presetSubtype="0" repeatCount="indefinite" fill="hold" grpId="0" nodeType="withEffect">
                                      <p:stCondLst>
                                        <p:cond delay="20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3000"/>
                                            <p:tgtEl>
                                              <p:spTgt spid="23"/>
                                            </p:tgtEl>
                                          </p:cBhvr>
                                        </p:animEffect>
                                      </p:childTnLst>
                                    </p:cTn>
                                  </p:par>
                                  <p:par>
                                    <p:cTn id="23" presetID="10" presetClass="entr" presetSubtype="0" repeatCount="indefinite" fill="hold" grpId="0" nodeType="withEffect">
                                      <p:stCondLst>
                                        <p:cond delay="20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3000"/>
                                            <p:tgtEl>
                                              <p:spTgt spid="24"/>
                                            </p:tgtEl>
                                          </p:cBhvr>
                                        </p:animEffect>
                                      </p:childTnLst>
                                    </p:cTn>
                                  </p:par>
                                  <p:par>
                                    <p:cTn id="26" presetID="10" presetClass="entr" presetSubtype="0" repeatCount="indefinite" fill="hold" grpId="0" nodeType="withEffect">
                                      <p:stCondLst>
                                        <p:cond delay="200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3000"/>
                                            <p:tgtEl>
                                              <p:spTgt spid="25"/>
                                            </p:tgtEl>
                                          </p:cBhvr>
                                        </p:animEffect>
                                      </p:childTnLst>
                                    </p:cTn>
                                  </p:par>
                                  <p:par>
                                    <p:cTn id="29" presetID="10" presetClass="entr" presetSubtype="0" repeatCount="indefinite" fill="hold" grpId="0" nodeType="withEffect">
                                      <p:stCondLst>
                                        <p:cond delay="200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3000"/>
                                            <p:tgtEl>
                                              <p:spTgt spid="48"/>
                                            </p:tgtEl>
                                          </p:cBhvr>
                                        </p:animEffect>
                                      </p:childTnLst>
                                    </p:cTn>
                                  </p:par>
                                  <p:par>
                                    <p:cTn id="32" presetID="2" presetClass="entr" presetSubtype="4" fill="hold" grpId="0" nodeType="withEffect" p14:presetBounceEnd="80000">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14:bounceEnd="80000">
                                          <p:cBhvr additive="base">
                                            <p:cTn id="34" dur="4250" fill="hold"/>
                                            <p:tgtEl>
                                              <p:spTgt spid="3"/>
                                            </p:tgtEl>
                                            <p:attrNameLst>
                                              <p:attrName>ppt_x</p:attrName>
                                            </p:attrNameLst>
                                          </p:cBhvr>
                                          <p:tavLst>
                                            <p:tav tm="0">
                                              <p:val>
                                                <p:strVal val="#ppt_x"/>
                                              </p:val>
                                            </p:tav>
                                            <p:tav tm="100000">
                                              <p:val>
                                                <p:strVal val="#ppt_x"/>
                                              </p:val>
                                            </p:tav>
                                          </p:tavLst>
                                        </p:anim>
                                        <p:anim calcmode="lin" valueType="num" p14:bounceEnd="80000">
                                          <p:cBhvr additive="base">
                                            <p:cTn id="35" dur="4250" fill="hold"/>
                                            <p:tgtEl>
                                              <p:spTgt spid="3"/>
                                            </p:tgtEl>
                                            <p:attrNameLst>
                                              <p:attrName>ppt_y</p:attrName>
                                            </p:attrNameLst>
                                          </p:cBhvr>
                                          <p:tavLst>
                                            <p:tav tm="0">
                                              <p:val>
                                                <p:strVal val="1+#ppt_h/2"/>
                                              </p:val>
                                            </p:tav>
                                            <p:tav tm="100000">
                                              <p:val>
                                                <p:strVal val="#ppt_y"/>
                                              </p:val>
                                            </p:tav>
                                          </p:tavLst>
                                        </p:anim>
                                      </p:childTnLst>
                                    </p:cTn>
                                  </p:par>
                                  <p:par>
                                    <p:cTn id="36" presetID="2" presetClass="entr" presetSubtype="8" decel="100000" fill="hold" grpId="0" nodeType="withEffect">
                                      <p:stCondLst>
                                        <p:cond delay="100"/>
                                      </p:stCondLst>
                                      <p:childTnLst>
                                        <p:set>
                                          <p:cBhvr>
                                            <p:cTn id="37" dur="1" fill="hold">
                                              <p:stCondLst>
                                                <p:cond delay="0"/>
                                              </p:stCondLst>
                                            </p:cTn>
                                            <p:tgtEl>
                                              <p:spTgt spid="79"/>
                                            </p:tgtEl>
                                            <p:attrNameLst>
                                              <p:attrName>style.visibility</p:attrName>
                                            </p:attrNameLst>
                                          </p:cBhvr>
                                          <p:to>
                                            <p:strVal val="visible"/>
                                          </p:to>
                                        </p:set>
                                        <p:anim calcmode="lin" valueType="num">
                                          <p:cBhvr additive="base">
                                            <p:cTn id="38" dur="1000" fill="hold"/>
                                            <p:tgtEl>
                                              <p:spTgt spid="79"/>
                                            </p:tgtEl>
                                            <p:attrNameLst>
                                              <p:attrName>ppt_x</p:attrName>
                                            </p:attrNameLst>
                                          </p:cBhvr>
                                          <p:tavLst>
                                            <p:tav tm="0">
                                              <p:val>
                                                <p:strVal val="0-#ppt_w/2"/>
                                              </p:val>
                                            </p:tav>
                                            <p:tav tm="100000">
                                              <p:val>
                                                <p:strVal val="#ppt_x"/>
                                              </p:val>
                                            </p:tav>
                                          </p:tavLst>
                                        </p:anim>
                                        <p:anim calcmode="lin" valueType="num">
                                          <p:cBhvr additive="base">
                                            <p:cTn id="39" dur="1000" fill="hold"/>
                                            <p:tgtEl>
                                              <p:spTgt spid="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16" grpId="0" animBg="1"/>
          <p:bldP spid="18" grpId="0" animBg="1"/>
          <p:bldP spid="19" grpId="0" animBg="1"/>
          <p:bldP spid="21" grpId="0" animBg="1"/>
          <p:bldP spid="22" grpId="0" animBg="1"/>
          <p:bldP spid="23" grpId="0" animBg="1"/>
          <p:bldP spid="24" grpId="0" animBg="1"/>
          <p:bldP spid="25" grpId="0" animBg="1"/>
          <p:bldP spid="48" grpId="0" animBg="1"/>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repeatCount="indefinite" fill="hold" grpId="0" nodeType="withEffect">
                                      <p:stCondLst>
                                        <p:cond delay="200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3000"/>
                                            <p:tgtEl>
                                              <p:spTgt spid="16"/>
                                            </p:tgtEl>
                                          </p:cBhvr>
                                        </p:animEffect>
                                      </p:childTnLst>
                                    </p:cTn>
                                  </p:par>
                                  <p:par>
                                    <p:cTn id="8" presetID="10" presetClass="entr" presetSubtype="0" repeatCount="indefinite" fill="hold" grpId="0" nodeType="withEffect">
                                      <p:stCondLst>
                                        <p:cond delay="20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3500"/>
                                            <p:tgtEl>
                                              <p:spTgt spid="18"/>
                                            </p:tgtEl>
                                          </p:cBhvr>
                                        </p:animEffect>
                                      </p:childTnLst>
                                    </p:cTn>
                                  </p:par>
                                  <p:par>
                                    <p:cTn id="11" presetID="10" presetClass="entr" presetSubtype="0" repeatCount="indefinite" fill="hold" grpId="0" nodeType="withEffect">
                                      <p:stCondLst>
                                        <p:cond delay="200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3250"/>
                                            <p:tgtEl>
                                              <p:spTgt spid="19"/>
                                            </p:tgtEl>
                                          </p:cBhvr>
                                        </p:animEffect>
                                      </p:childTnLst>
                                    </p:cTn>
                                  </p:par>
                                  <p:par>
                                    <p:cTn id="14" presetID="10" presetClass="entr" presetSubtype="0" repeatCount="indefinite" fill="hold" grpId="0" nodeType="withEffect">
                                      <p:stCondLst>
                                        <p:cond delay="200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3000"/>
                                            <p:tgtEl>
                                              <p:spTgt spid="21"/>
                                            </p:tgtEl>
                                          </p:cBhvr>
                                        </p:animEffect>
                                      </p:childTnLst>
                                    </p:cTn>
                                  </p:par>
                                  <p:par>
                                    <p:cTn id="17" presetID="10" presetClass="entr" presetSubtype="0" repeatCount="indefinite" fill="hold" grpId="0" nodeType="withEffect">
                                      <p:stCondLst>
                                        <p:cond delay="200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3000"/>
                                            <p:tgtEl>
                                              <p:spTgt spid="22"/>
                                            </p:tgtEl>
                                          </p:cBhvr>
                                        </p:animEffect>
                                      </p:childTnLst>
                                    </p:cTn>
                                  </p:par>
                                  <p:par>
                                    <p:cTn id="20" presetID="10" presetClass="entr" presetSubtype="0" repeatCount="indefinite" fill="hold" grpId="0" nodeType="withEffect">
                                      <p:stCondLst>
                                        <p:cond delay="20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3000"/>
                                            <p:tgtEl>
                                              <p:spTgt spid="23"/>
                                            </p:tgtEl>
                                          </p:cBhvr>
                                        </p:animEffect>
                                      </p:childTnLst>
                                    </p:cTn>
                                  </p:par>
                                  <p:par>
                                    <p:cTn id="23" presetID="10" presetClass="entr" presetSubtype="0" repeatCount="indefinite" fill="hold" grpId="0" nodeType="withEffect">
                                      <p:stCondLst>
                                        <p:cond delay="20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3000"/>
                                            <p:tgtEl>
                                              <p:spTgt spid="24"/>
                                            </p:tgtEl>
                                          </p:cBhvr>
                                        </p:animEffect>
                                      </p:childTnLst>
                                    </p:cTn>
                                  </p:par>
                                  <p:par>
                                    <p:cTn id="26" presetID="10" presetClass="entr" presetSubtype="0" repeatCount="indefinite" fill="hold" grpId="0" nodeType="withEffect">
                                      <p:stCondLst>
                                        <p:cond delay="200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3000"/>
                                            <p:tgtEl>
                                              <p:spTgt spid="25"/>
                                            </p:tgtEl>
                                          </p:cBhvr>
                                        </p:animEffect>
                                      </p:childTnLst>
                                    </p:cTn>
                                  </p:par>
                                  <p:par>
                                    <p:cTn id="29" presetID="10" presetClass="entr" presetSubtype="0" repeatCount="indefinite" fill="hold" grpId="0" nodeType="withEffect">
                                      <p:stCondLst>
                                        <p:cond delay="200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3000"/>
                                            <p:tgtEl>
                                              <p:spTgt spid="48"/>
                                            </p:tgtEl>
                                          </p:cBhvr>
                                        </p:animEffect>
                                      </p:childTnLst>
                                    </p:cTn>
                                  </p:par>
                                  <p:par>
                                    <p:cTn id="32" presetID="2" presetClass="entr" presetSubtype="4" fill="hold" grpId="0" nodeType="withEffect">
                                      <p:stCondLst>
                                        <p:cond delay="0"/>
                                      </p:stCondLst>
                                      <p:childTnLst>
                                        <p:set>
                                          <p:cBhvr>
                                            <p:cTn id="33" dur="1" fill="hold">
                                              <p:stCondLst>
                                                <p:cond delay="0"/>
                                              </p:stCondLst>
                                            </p:cTn>
                                            <p:tgtEl>
                                              <p:spTgt spid="3"/>
                                            </p:tgtEl>
                                            <p:attrNameLst>
                                              <p:attrName>style.visibility</p:attrName>
                                            </p:attrNameLst>
                                          </p:cBhvr>
                                          <p:to>
                                            <p:strVal val="visible"/>
                                          </p:to>
                                        </p:set>
                                        <p:anim calcmode="lin" valueType="num">
                                          <p:cBhvr additive="base">
                                            <p:cTn id="34" dur="4250" fill="hold"/>
                                            <p:tgtEl>
                                              <p:spTgt spid="3"/>
                                            </p:tgtEl>
                                            <p:attrNameLst>
                                              <p:attrName>ppt_x</p:attrName>
                                            </p:attrNameLst>
                                          </p:cBhvr>
                                          <p:tavLst>
                                            <p:tav tm="0">
                                              <p:val>
                                                <p:strVal val="#ppt_x"/>
                                              </p:val>
                                            </p:tav>
                                            <p:tav tm="100000">
                                              <p:val>
                                                <p:strVal val="#ppt_x"/>
                                              </p:val>
                                            </p:tav>
                                          </p:tavLst>
                                        </p:anim>
                                        <p:anim calcmode="lin" valueType="num">
                                          <p:cBhvr additive="base">
                                            <p:cTn id="35" dur="4250" fill="hold"/>
                                            <p:tgtEl>
                                              <p:spTgt spid="3"/>
                                            </p:tgtEl>
                                            <p:attrNameLst>
                                              <p:attrName>ppt_y</p:attrName>
                                            </p:attrNameLst>
                                          </p:cBhvr>
                                          <p:tavLst>
                                            <p:tav tm="0">
                                              <p:val>
                                                <p:strVal val="1+#ppt_h/2"/>
                                              </p:val>
                                            </p:tav>
                                            <p:tav tm="100000">
                                              <p:val>
                                                <p:strVal val="#ppt_y"/>
                                              </p:val>
                                            </p:tav>
                                          </p:tavLst>
                                        </p:anim>
                                      </p:childTnLst>
                                    </p:cTn>
                                  </p:par>
                                  <p:par>
                                    <p:cTn id="36" presetID="2" presetClass="entr" presetSubtype="8" decel="100000" fill="hold" grpId="0" nodeType="withEffect">
                                      <p:stCondLst>
                                        <p:cond delay="100"/>
                                      </p:stCondLst>
                                      <p:childTnLst>
                                        <p:set>
                                          <p:cBhvr>
                                            <p:cTn id="37" dur="1" fill="hold">
                                              <p:stCondLst>
                                                <p:cond delay="0"/>
                                              </p:stCondLst>
                                            </p:cTn>
                                            <p:tgtEl>
                                              <p:spTgt spid="79"/>
                                            </p:tgtEl>
                                            <p:attrNameLst>
                                              <p:attrName>style.visibility</p:attrName>
                                            </p:attrNameLst>
                                          </p:cBhvr>
                                          <p:to>
                                            <p:strVal val="visible"/>
                                          </p:to>
                                        </p:set>
                                        <p:anim calcmode="lin" valueType="num">
                                          <p:cBhvr additive="base">
                                            <p:cTn id="38" dur="1000" fill="hold"/>
                                            <p:tgtEl>
                                              <p:spTgt spid="79"/>
                                            </p:tgtEl>
                                            <p:attrNameLst>
                                              <p:attrName>ppt_x</p:attrName>
                                            </p:attrNameLst>
                                          </p:cBhvr>
                                          <p:tavLst>
                                            <p:tav tm="0">
                                              <p:val>
                                                <p:strVal val="0-#ppt_w/2"/>
                                              </p:val>
                                            </p:tav>
                                            <p:tav tm="100000">
                                              <p:val>
                                                <p:strVal val="#ppt_x"/>
                                              </p:val>
                                            </p:tav>
                                          </p:tavLst>
                                        </p:anim>
                                        <p:anim calcmode="lin" valueType="num">
                                          <p:cBhvr additive="base">
                                            <p:cTn id="39" dur="1000" fill="hold"/>
                                            <p:tgtEl>
                                              <p:spTgt spid="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16" grpId="0" animBg="1"/>
          <p:bldP spid="18" grpId="0" animBg="1"/>
          <p:bldP spid="19" grpId="0" animBg="1"/>
          <p:bldP spid="21" grpId="0" animBg="1"/>
          <p:bldP spid="22" grpId="0" animBg="1"/>
          <p:bldP spid="23" grpId="0" animBg="1"/>
          <p:bldP spid="24" grpId="0" animBg="1"/>
          <p:bldP spid="25" grpId="0" animBg="1"/>
          <p:bldP spid="48" grpId="0" animBg="1"/>
          <p:bldP spid="3"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90A019A-D393-9273-97B6-6D5D77C34523}"/>
              </a:ext>
            </a:extLst>
          </p:cNvPr>
          <p:cNvSpPr txBox="1"/>
          <p:nvPr/>
        </p:nvSpPr>
        <p:spPr>
          <a:xfrm>
            <a:off x="1240971" y="1468627"/>
            <a:ext cx="10515600" cy="2031325"/>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The goal of this campaign is to get customer base, add new customers and  increase brand awareness of Nike products. The target audience is all age group people living in United States of America. The messaging will focus on the benefits of </a:t>
            </a:r>
            <a:r>
              <a:rPr lang="en-US" sz="1800">
                <a:effectLst/>
                <a:latin typeface="Calibri" panose="020F0502020204030204" pitchFamily="34" charset="0"/>
                <a:ea typeface="Calibri" panose="020F0502020204030204" pitchFamily="34" charset="0"/>
                <a:cs typeface="Times New Roman" panose="02020603050405020304" pitchFamily="18" charset="0"/>
              </a:rPr>
              <a:t>using various </a:t>
            </a:r>
            <a:r>
              <a:rPr lang="en-US" sz="1800" dirty="0">
                <a:effectLst/>
                <a:latin typeface="Calibri" panose="020F0502020204030204" pitchFamily="34" charset="0"/>
                <a:ea typeface="Calibri" panose="020F0502020204030204" pitchFamily="34" charset="0"/>
                <a:cs typeface="Times New Roman" panose="02020603050405020304" pitchFamily="18" charset="0"/>
              </a:rPr>
              <a:t>Nike products. The campaign will include email marketing. </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Email marketing will include content about the benefits of Nike products and special promotions for new subscribers. The campaign will be monitored using email marketing metrics, including engagement rates, click-through rates, and conversion rates. After the campaign, we will analyze the results and make adjustments for future campaigns. The expected number of customers is at least 20% more than the previous campaign.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itle 1">
            <a:extLst>
              <a:ext uri="{FF2B5EF4-FFF2-40B4-BE49-F238E27FC236}">
                <a16:creationId xmlns:a16="http://schemas.microsoft.com/office/drawing/2014/main" id="{A51B9431-B497-D030-84ED-256CB30DF954}"/>
              </a:ext>
            </a:extLst>
          </p:cNvPr>
          <p:cNvSpPr>
            <a:spLocks noGrp="1"/>
          </p:cNvSpPr>
          <p:nvPr>
            <p:ph type="title"/>
          </p:nvPr>
        </p:nvSpPr>
        <p:spPr>
          <a:xfrm>
            <a:off x="605196" y="596287"/>
            <a:ext cx="10983195" cy="664536"/>
          </a:xfrm>
        </p:spPr>
        <p:txBody>
          <a:bodyPr/>
          <a:lstStyle/>
          <a:p>
            <a:r>
              <a:rPr lang="en-US" dirty="0"/>
              <a:t>Executive Summary</a:t>
            </a:r>
          </a:p>
        </p:txBody>
      </p:sp>
    </p:spTree>
    <p:extLst>
      <p:ext uri="{BB962C8B-B14F-4D97-AF65-F5344CB8AC3E}">
        <p14:creationId xmlns:p14="http://schemas.microsoft.com/office/powerpoint/2010/main" val="3763872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B21E475-811E-8ACA-B4CB-653AAC366AEE}"/>
              </a:ext>
            </a:extLst>
          </p:cNvPr>
          <p:cNvSpPr/>
          <p:nvPr/>
        </p:nvSpPr>
        <p:spPr>
          <a:xfrm>
            <a:off x="4230377" y="423851"/>
            <a:ext cx="2732314"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Nike Campaign </a:t>
            </a:r>
          </a:p>
        </p:txBody>
      </p:sp>
      <p:sp>
        <p:nvSpPr>
          <p:cNvPr id="4" name="Rectangle 3">
            <a:extLst>
              <a:ext uri="{FF2B5EF4-FFF2-40B4-BE49-F238E27FC236}">
                <a16:creationId xmlns:a16="http://schemas.microsoft.com/office/drawing/2014/main" id="{00F1E3FC-C5A3-C107-DD05-5DC59F700726}"/>
              </a:ext>
            </a:extLst>
          </p:cNvPr>
          <p:cNvSpPr/>
          <p:nvPr/>
        </p:nvSpPr>
        <p:spPr>
          <a:xfrm>
            <a:off x="2820" y="1414706"/>
            <a:ext cx="1913065"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solidFill>
              </a:rPr>
              <a:t>Objective</a:t>
            </a:r>
            <a:endParaRPr lang="en-US" sz="1200" dirty="0"/>
          </a:p>
        </p:txBody>
      </p:sp>
      <p:sp>
        <p:nvSpPr>
          <p:cNvPr id="6" name="Rectangle 5">
            <a:extLst>
              <a:ext uri="{FF2B5EF4-FFF2-40B4-BE49-F238E27FC236}">
                <a16:creationId xmlns:a16="http://schemas.microsoft.com/office/drawing/2014/main" id="{7AE75FD1-689C-6BD7-E3E8-CD72785D6E29}"/>
              </a:ext>
            </a:extLst>
          </p:cNvPr>
          <p:cNvSpPr/>
          <p:nvPr/>
        </p:nvSpPr>
        <p:spPr>
          <a:xfrm>
            <a:off x="2274405" y="3269208"/>
            <a:ext cx="2579914"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Target Locations</a:t>
            </a:r>
          </a:p>
        </p:txBody>
      </p:sp>
      <p:sp>
        <p:nvSpPr>
          <p:cNvPr id="7" name="Rectangle 6">
            <a:extLst>
              <a:ext uri="{FF2B5EF4-FFF2-40B4-BE49-F238E27FC236}">
                <a16:creationId xmlns:a16="http://schemas.microsoft.com/office/drawing/2014/main" id="{C64FEB2A-2559-92B9-4279-1C135F9A0078}"/>
              </a:ext>
            </a:extLst>
          </p:cNvPr>
          <p:cNvSpPr/>
          <p:nvPr/>
        </p:nvSpPr>
        <p:spPr>
          <a:xfrm>
            <a:off x="5212840" y="3269208"/>
            <a:ext cx="2526280"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Channel</a:t>
            </a:r>
          </a:p>
        </p:txBody>
      </p:sp>
      <p:sp>
        <p:nvSpPr>
          <p:cNvPr id="8" name="Rectangle 7">
            <a:extLst>
              <a:ext uri="{FF2B5EF4-FFF2-40B4-BE49-F238E27FC236}">
                <a16:creationId xmlns:a16="http://schemas.microsoft.com/office/drawing/2014/main" id="{032E8989-3E7D-84AE-927D-D639FAF216C6}"/>
              </a:ext>
            </a:extLst>
          </p:cNvPr>
          <p:cNvSpPr/>
          <p:nvPr/>
        </p:nvSpPr>
        <p:spPr>
          <a:xfrm>
            <a:off x="4333394" y="2314215"/>
            <a:ext cx="2526280"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solidFill>
              </a:rPr>
              <a:t>Develop the campaign message.</a:t>
            </a:r>
            <a:endParaRPr lang="en-US" sz="1200" dirty="0">
              <a:solidFill>
                <a:schemeClr val="bg1"/>
              </a:solidFill>
            </a:endParaRPr>
          </a:p>
        </p:txBody>
      </p:sp>
      <p:sp>
        <p:nvSpPr>
          <p:cNvPr id="13" name="Rectangle 12">
            <a:extLst>
              <a:ext uri="{FF2B5EF4-FFF2-40B4-BE49-F238E27FC236}">
                <a16:creationId xmlns:a16="http://schemas.microsoft.com/office/drawing/2014/main" id="{8F73E024-8140-1BAF-B7D6-8D0E23B8D36E}"/>
              </a:ext>
            </a:extLst>
          </p:cNvPr>
          <p:cNvSpPr/>
          <p:nvPr/>
        </p:nvSpPr>
        <p:spPr>
          <a:xfrm>
            <a:off x="24056" y="2386590"/>
            <a:ext cx="1891829" cy="140678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285750" indent="-285750">
              <a:buFont typeface="Arial" panose="020B0604020202020204" pitchFamily="34" charset="0"/>
              <a:buChar char="•"/>
            </a:pPr>
            <a:r>
              <a:rPr lang="en-IN" sz="1200" dirty="0">
                <a:solidFill>
                  <a:schemeClr val="bg1"/>
                </a:solidFill>
              </a:rPr>
              <a:t>Increase customer base , add new customers and increase brand value.</a:t>
            </a:r>
          </a:p>
        </p:txBody>
      </p:sp>
      <p:sp>
        <p:nvSpPr>
          <p:cNvPr id="2" name="Rectangle 1">
            <a:extLst>
              <a:ext uri="{FF2B5EF4-FFF2-40B4-BE49-F238E27FC236}">
                <a16:creationId xmlns:a16="http://schemas.microsoft.com/office/drawing/2014/main" id="{D4E76C90-1170-919B-2A85-570FA165FFFC}"/>
              </a:ext>
            </a:extLst>
          </p:cNvPr>
          <p:cNvSpPr/>
          <p:nvPr/>
        </p:nvSpPr>
        <p:spPr>
          <a:xfrm>
            <a:off x="4333394" y="1369033"/>
            <a:ext cx="2526279"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solidFill>
              </a:rPr>
              <a:t>Planning</a:t>
            </a:r>
            <a:endParaRPr lang="en-US" sz="1200" dirty="0"/>
          </a:p>
        </p:txBody>
      </p:sp>
      <p:sp>
        <p:nvSpPr>
          <p:cNvPr id="5" name="Rectangle 4">
            <a:extLst>
              <a:ext uri="{FF2B5EF4-FFF2-40B4-BE49-F238E27FC236}">
                <a16:creationId xmlns:a16="http://schemas.microsoft.com/office/drawing/2014/main" id="{BF8F2B46-7BDB-D128-6FDC-CAA4C56AD890}"/>
              </a:ext>
            </a:extLst>
          </p:cNvPr>
          <p:cNvSpPr/>
          <p:nvPr/>
        </p:nvSpPr>
        <p:spPr>
          <a:xfrm>
            <a:off x="9017673" y="1452704"/>
            <a:ext cx="2579914"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solidFill>
              </a:rPr>
              <a:t>Evaluation</a:t>
            </a:r>
            <a:endParaRPr lang="en-US" dirty="0"/>
          </a:p>
        </p:txBody>
      </p:sp>
      <p:sp>
        <p:nvSpPr>
          <p:cNvPr id="9" name="Rectangle 8">
            <a:extLst>
              <a:ext uri="{FF2B5EF4-FFF2-40B4-BE49-F238E27FC236}">
                <a16:creationId xmlns:a16="http://schemas.microsoft.com/office/drawing/2014/main" id="{FB24D0D4-2FBB-ECC0-86EA-8294F559DC20}"/>
              </a:ext>
            </a:extLst>
          </p:cNvPr>
          <p:cNvSpPr/>
          <p:nvPr/>
        </p:nvSpPr>
        <p:spPr>
          <a:xfrm>
            <a:off x="9017673" y="2360684"/>
            <a:ext cx="2579914"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IN" sz="1200" dirty="0">
                <a:solidFill>
                  <a:schemeClr val="bg1"/>
                </a:solidFill>
              </a:rPr>
              <a:t>Monitoring System</a:t>
            </a:r>
            <a:endParaRPr lang="en-US" dirty="0"/>
          </a:p>
        </p:txBody>
      </p:sp>
      <p:sp>
        <p:nvSpPr>
          <p:cNvPr id="10" name="Rectangle 9">
            <a:extLst>
              <a:ext uri="{FF2B5EF4-FFF2-40B4-BE49-F238E27FC236}">
                <a16:creationId xmlns:a16="http://schemas.microsoft.com/office/drawing/2014/main" id="{8A639B07-3664-7527-7FA3-702ECA6FAEF9}"/>
              </a:ext>
            </a:extLst>
          </p:cNvPr>
          <p:cNvSpPr/>
          <p:nvPr/>
        </p:nvSpPr>
        <p:spPr>
          <a:xfrm>
            <a:off x="2274405" y="4315888"/>
            <a:ext cx="2579914"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All USA states</a:t>
            </a:r>
          </a:p>
        </p:txBody>
      </p:sp>
      <p:sp>
        <p:nvSpPr>
          <p:cNvPr id="11" name="Rectangle 10">
            <a:extLst>
              <a:ext uri="{FF2B5EF4-FFF2-40B4-BE49-F238E27FC236}">
                <a16:creationId xmlns:a16="http://schemas.microsoft.com/office/drawing/2014/main" id="{FFC6D930-A8B7-4F89-BB1B-4B216F836F1D}"/>
              </a:ext>
            </a:extLst>
          </p:cNvPr>
          <p:cNvSpPr/>
          <p:nvPr/>
        </p:nvSpPr>
        <p:spPr>
          <a:xfrm>
            <a:off x="5186023" y="4298061"/>
            <a:ext cx="2579914"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Direct Mails</a:t>
            </a:r>
          </a:p>
        </p:txBody>
      </p:sp>
      <p:sp>
        <p:nvSpPr>
          <p:cNvPr id="12" name="Rectangle 11">
            <a:extLst>
              <a:ext uri="{FF2B5EF4-FFF2-40B4-BE49-F238E27FC236}">
                <a16:creationId xmlns:a16="http://schemas.microsoft.com/office/drawing/2014/main" id="{E173D1A9-8F83-4B21-F6CD-390BC3E337A9}"/>
              </a:ext>
            </a:extLst>
          </p:cNvPr>
          <p:cNvSpPr/>
          <p:nvPr/>
        </p:nvSpPr>
        <p:spPr>
          <a:xfrm>
            <a:off x="8326595" y="3268664"/>
            <a:ext cx="1677730"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Click Rate</a:t>
            </a:r>
          </a:p>
        </p:txBody>
      </p:sp>
      <p:sp>
        <p:nvSpPr>
          <p:cNvPr id="14" name="Rectangle 13">
            <a:extLst>
              <a:ext uri="{FF2B5EF4-FFF2-40B4-BE49-F238E27FC236}">
                <a16:creationId xmlns:a16="http://schemas.microsoft.com/office/drawing/2014/main" id="{C5F85843-24B7-ECD8-A59B-9756F073FB36}"/>
              </a:ext>
            </a:extLst>
          </p:cNvPr>
          <p:cNvSpPr/>
          <p:nvPr/>
        </p:nvSpPr>
        <p:spPr>
          <a:xfrm>
            <a:off x="10591801" y="3268664"/>
            <a:ext cx="1536886"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Engagement Rate</a:t>
            </a:r>
          </a:p>
        </p:txBody>
      </p:sp>
      <p:sp>
        <p:nvSpPr>
          <p:cNvPr id="16" name="Rectangle 15">
            <a:extLst>
              <a:ext uri="{FF2B5EF4-FFF2-40B4-BE49-F238E27FC236}">
                <a16:creationId xmlns:a16="http://schemas.microsoft.com/office/drawing/2014/main" id="{70B1EA44-5323-FE2A-CB0E-34915238D558}"/>
              </a:ext>
            </a:extLst>
          </p:cNvPr>
          <p:cNvSpPr/>
          <p:nvPr/>
        </p:nvSpPr>
        <p:spPr>
          <a:xfrm>
            <a:off x="9315001" y="4176644"/>
            <a:ext cx="1985258" cy="5225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Conversion Rate</a:t>
            </a:r>
          </a:p>
        </p:txBody>
      </p:sp>
      <p:cxnSp>
        <p:nvCxnSpPr>
          <p:cNvPr id="19" name="Connector: Elbow 18">
            <a:extLst>
              <a:ext uri="{FF2B5EF4-FFF2-40B4-BE49-F238E27FC236}">
                <a16:creationId xmlns:a16="http://schemas.microsoft.com/office/drawing/2014/main" id="{F5051533-B82B-0913-56FD-96C292923A4E}"/>
              </a:ext>
            </a:extLst>
          </p:cNvPr>
          <p:cNvCxnSpPr>
            <a:stCxn id="3" idx="2"/>
            <a:endCxn id="4" idx="0"/>
          </p:cNvCxnSpPr>
          <p:nvPr/>
        </p:nvCxnSpPr>
        <p:spPr>
          <a:xfrm rot="5400000">
            <a:off x="3043774" y="-1138055"/>
            <a:ext cx="468341" cy="46371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A3F628E-4F5D-0994-C9DB-59E475D97E74}"/>
              </a:ext>
            </a:extLst>
          </p:cNvPr>
          <p:cNvCxnSpPr>
            <a:stCxn id="3" idx="2"/>
            <a:endCxn id="2" idx="0"/>
          </p:cNvCxnSpPr>
          <p:nvPr/>
        </p:nvCxnSpPr>
        <p:spPr>
          <a:xfrm>
            <a:off x="5596534" y="946365"/>
            <a:ext cx="0" cy="4226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60EDDAED-1ECA-5730-78D5-C73A498DC195}"/>
              </a:ext>
            </a:extLst>
          </p:cNvPr>
          <p:cNvCxnSpPr>
            <a:cxnSpLocks/>
          </p:cNvCxnSpPr>
          <p:nvPr/>
        </p:nvCxnSpPr>
        <p:spPr>
          <a:xfrm rot="16200000" flipH="1">
            <a:off x="7698913" y="-1177786"/>
            <a:ext cx="506339" cy="471109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F3D3A2C-DF8B-439E-A4D3-9D717FB71B55}"/>
              </a:ext>
            </a:extLst>
          </p:cNvPr>
          <p:cNvCxnSpPr>
            <a:stCxn id="4" idx="2"/>
            <a:endCxn id="13" idx="0"/>
          </p:cNvCxnSpPr>
          <p:nvPr/>
        </p:nvCxnSpPr>
        <p:spPr>
          <a:xfrm>
            <a:off x="959353" y="1937220"/>
            <a:ext cx="10618" cy="4493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2E757C4-AEDC-FE7F-F630-4907FF97FB04}"/>
              </a:ext>
            </a:extLst>
          </p:cNvPr>
          <p:cNvCxnSpPr>
            <a:stCxn id="2" idx="2"/>
            <a:endCxn id="8" idx="0"/>
          </p:cNvCxnSpPr>
          <p:nvPr/>
        </p:nvCxnSpPr>
        <p:spPr>
          <a:xfrm>
            <a:off x="5596534" y="1891547"/>
            <a:ext cx="0" cy="4226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C197A5E-8662-89FD-5EBC-7B0B115C2C56}"/>
              </a:ext>
            </a:extLst>
          </p:cNvPr>
          <p:cNvCxnSpPr>
            <a:stCxn id="5" idx="2"/>
            <a:endCxn id="9" idx="0"/>
          </p:cNvCxnSpPr>
          <p:nvPr/>
        </p:nvCxnSpPr>
        <p:spPr>
          <a:xfrm>
            <a:off x="10307630" y="1975218"/>
            <a:ext cx="0" cy="3854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E71176AF-0B09-3C0D-A52A-48D12DADA3A7}"/>
              </a:ext>
            </a:extLst>
          </p:cNvPr>
          <p:cNvCxnSpPr>
            <a:stCxn id="8" idx="2"/>
            <a:endCxn id="6" idx="0"/>
          </p:cNvCxnSpPr>
          <p:nvPr/>
        </p:nvCxnSpPr>
        <p:spPr>
          <a:xfrm rot="5400000">
            <a:off x="4364209" y="2036882"/>
            <a:ext cx="432479" cy="203217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Connector: Elbow 41">
            <a:extLst>
              <a:ext uri="{FF2B5EF4-FFF2-40B4-BE49-F238E27FC236}">
                <a16:creationId xmlns:a16="http://schemas.microsoft.com/office/drawing/2014/main" id="{2FA8C1D9-FA62-B426-B520-BF6D5132B7AB}"/>
              </a:ext>
            </a:extLst>
          </p:cNvPr>
          <p:cNvCxnSpPr>
            <a:stCxn id="8" idx="2"/>
            <a:endCxn id="7" idx="0"/>
          </p:cNvCxnSpPr>
          <p:nvPr/>
        </p:nvCxnSpPr>
        <p:spPr>
          <a:xfrm rot="16200000" flipH="1">
            <a:off x="5820018" y="2613245"/>
            <a:ext cx="432479" cy="87944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A9651FAD-2213-2E9C-8399-DE4D0A00AB1A}"/>
              </a:ext>
            </a:extLst>
          </p:cNvPr>
          <p:cNvCxnSpPr>
            <a:stCxn id="6" idx="2"/>
            <a:endCxn id="10" idx="0"/>
          </p:cNvCxnSpPr>
          <p:nvPr/>
        </p:nvCxnSpPr>
        <p:spPr>
          <a:xfrm>
            <a:off x="3564362" y="3791722"/>
            <a:ext cx="0" cy="5241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E9AB534E-8B90-6FB1-E4D3-E4C8D66C16DE}"/>
              </a:ext>
            </a:extLst>
          </p:cNvPr>
          <p:cNvCxnSpPr>
            <a:stCxn id="7" idx="2"/>
            <a:endCxn id="11" idx="0"/>
          </p:cNvCxnSpPr>
          <p:nvPr/>
        </p:nvCxnSpPr>
        <p:spPr>
          <a:xfrm>
            <a:off x="6475980" y="3791722"/>
            <a:ext cx="0" cy="506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8CB341E-AD74-B369-B9CA-875D56601DC5}"/>
              </a:ext>
            </a:extLst>
          </p:cNvPr>
          <p:cNvCxnSpPr>
            <a:stCxn id="9" idx="2"/>
            <a:endCxn id="16" idx="0"/>
          </p:cNvCxnSpPr>
          <p:nvPr/>
        </p:nvCxnSpPr>
        <p:spPr>
          <a:xfrm>
            <a:off x="10307630" y="2883198"/>
            <a:ext cx="0" cy="12934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481A9862-5B0C-8528-C943-ECE6B2868021}"/>
              </a:ext>
            </a:extLst>
          </p:cNvPr>
          <p:cNvCxnSpPr>
            <a:stCxn id="9" idx="2"/>
            <a:endCxn id="12" idx="0"/>
          </p:cNvCxnSpPr>
          <p:nvPr/>
        </p:nvCxnSpPr>
        <p:spPr>
          <a:xfrm rot="5400000">
            <a:off x="9543812" y="2504846"/>
            <a:ext cx="385466" cy="114217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a:extLst>
              <a:ext uri="{FF2B5EF4-FFF2-40B4-BE49-F238E27FC236}">
                <a16:creationId xmlns:a16="http://schemas.microsoft.com/office/drawing/2014/main" id="{4570217D-6F5D-42BB-0CDF-6413E2ACF5B3}"/>
              </a:ext>
            </a:extLst>
          </p:cNvPr>
          <p:cNvCxnSpPr>
            <a:stCxn id="9" idx="2"/>
            <a:endCxn id="14" idx="0"/>
          </p:cNvCxnSpPr>
          <p:nvPr/>
        </p:nvCxnSpPr>
        <p:spPr>
          <a:xfrm rot="16200000" flipH="1">
            <a:off x="10641204" y="2549624"/>
            <a:ext cx="385466" cy="10526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4081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B98645B-C4C1-4E61-8D2D-A0B17DD5E693}"/>
              </a:ext>
            </a:extLst>
          </p:cNvPr>
          <p:cNvSpPr/>
          <p:nvPr/>
        </p:nvSpPr>
        <p:spPr>
          <a:xfrm>
            <a:off x="-22165" y="0"/>
            <a:ext cx="74510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a:solidFill>
                <a:srgbClr val="FFFFFF"/>
              </a:solidFill>
              <a:latin typeface="Calibri"/>
            </a:endParaRPr>
          </a:p>
        </p:txBody>
      </p:sp>
      <p:sp>
        <p:nvSpPr>
          <p:cNvPr id="7" name="TextBox 6"/>
          <p:cNvSpPr txBox="1"/>
          <p:nvPr/>
        </p:nvSpPr>
        <p:spPr>
          <a:xfrm>
            <a:off x="1277300" y="737068"/>
            <a:ext cx="4073551" cy="584775"/>
          </a:xfrm>
          <a:prstGeom prst="rect">
            <a:avLst/>
          </a:prstGeom>
          <a:noFill/>
        </p:spPr>
        <p:txBody>
          <a:bodyPr wrap="square" lIns="91440" tIns="45720" rIns="91440" bIns="45720" rtlCol="0" anchor="t">
            <a:spAutoFit/>
          </a:bodyPr>
          <a:lstStyle/>
          <a:p>
            <a:pPr algn="ctr" defTabSz="914400">
              <a:defRPr/>
            </a:pPr>
            <a:endParaRPr lang="en-US" sz="1600">
              <a:solidFill>
                <a:srgbClr val="2E2E7B"/>
              </a:solidFill>
              <a:latin typeface="Calibri" panose="020F0502020204030204" pitchFamily="34" charset="0"/>
            </a:endParaRPr>
          </a:p>
          <a:p>
            <a:pPr algn="ctr" defTabSz="914400">
              <a:defRPr/>
            </a:pPr>
            <a:endParaRPr lang="en-US" sz="1600">
              <a:solidFill>
                <a:srgbClr val="2E2E7B"/>
              </a:solidFill>
              <a:latin typeface="Calibri" panose="020F0502020204030204" pitchFamily="34" charset="0"/>
            </a:endParaRPr>
          </a:p>
        </p:txBody>
      </p:sp>
      <p:sp>
        <p:nvSpPr>
          <p:cNvPr id="10" name="object 4">
            <a:extLst>
              <a:ext uri="{FF2B5EF4-FFF2-40B4-BE49-F238E27FC236}">
                <a16:creationId xmlns:a16="http://schemas.microsoft.com/office/drawing/2014/main" id="{E18A8883-86ED-4446-844E-3DD9CD392D5E}"/>
              </a:ext>
            </a:extLst>
          </p:cNvPr>
          <p:cNvSpPr txBox="1"/>
          <p:nvPr/>
        </p:nvSpPr>
        <p:spPr>
          <a:xfrm>
            <a:off x="111761" y="2252060"/>
            <a:ext cx="5107057" cy="738664"/>
          </a:xfrm>
          <a:prstGeom prst="rect">
            <a:avLst/>
          </a:prstGeom>
        </p:spPr>
        <p:txBody>
          <a:bodyPr vert="horz" wrap="square" lIns="0" tIns="0" rIns="0" bIns="0" rtlCol="0">
            <a:spAutoFit/>
          </a:bodyPr>
          <a:lstStyle/>
          <a:p>
            <a:pPr marL="12700" defTabSz="914400">
              <a:defRPr/>
            </a:pPr>
            <a:r>
              <a:rPr lang="en-US" sz="4800" spc="-20">
                <a:solidFill>
                  <a:srgbClr val="FFFFFF"/>
                </a:solidFill>
                <a:latin typeface="Calibri" panose="020F0502020204030204" pitchFamily="34" charset="0"/>
                <a:cs typeface="Calibri"/>
              </a:rPr>
              <a:t>Thank You</a:t>
            </a:r>
          </a:p>
        </p:txBody>
      </p:sp>
      <p:sp>
        <p:nvSpPr>
          <p:cNvPr id="12" name="TextBox 11">
            <a:extLst>
              <a:ext uri="{FF2B5EF4-FFF2-40B4-BE49-F238E27FC236}">
                <a16:creationId xmlns:a16="http://schemas.microsoft.com/office/drawing/2014/main" id="{7A219612-358E-284D-A717-DEEB2E6C62A1}"/>
              </a:ext>
            </a:extLst>
          </p:cNvPr>
          <p:cNvSpPr txBox="1"/>
          <p:nvPr/>
        </p:nvSpPr>
        <p:spPr>
          <a:xfrm>
            <a:off x="159959" y="2949995"/>
            <a:ext cx="8373998" cy="561562"/>
          </a:xfrm>
          <a:prstGeom prst="rect">
            <a:avLst/>
          </a:prstGeom>
          <a:noFill/>
        </p:spPr>
        <p:txBody>
          <a:bodyPr wrap="square" lIns="0" rtlCol="0">
            <a:noAutofit/>
          </a:bodyPr>
          <a:lstStyle/>
          <a:p>
            <a:pPr defTabSz="914400"/>
            <a:r>
              <a:rPr lang="en-US" sz="2400">
                <a:solidFill>
                  <a:srgbClr val="FFFFFF"/>
                </a:solidFill>
                <a:latin typeface="Calibri" panose="020F0502020204030204" pitchFamily="34" charset="0"/>
                <a:ea typeface="Open Sans" panose="020B0606030504020204" pitchFamily="34" charset="0"/>
                <a:cs typeface="Calibri" panose="020F0502020204030204" pitchFamily="34" charset="0"/>
              </a:rPr>
              <a:t>We Blend in to Create Results that Stand Out</a:t>
            </a:r>
          </a:p>
        </p:txBody>
      </p:sp>
      <p:pic>
        <p:nvPicPr>
          <p:cNvPr id="14" name="Picture 13">
            <a:extLst>
              <a:ext uri="{FF2B5EF4-FFF2-40B4-BE49-F238E27FC236}">
                <a16:creationId xmlns:a16="http://schemas.microsoft.com/office/drawing/2014/main" id="{43F478E3-9B7C-E04E-8067-6FF7F2EC43D9}"/>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a:off x="111761" y="5413211"/>
            <a:ext cx="2713693" cy="1243776"/>
          </a:xfrm>
          <a:prstGeom prst="rect">
            <a:avLst/>
          </a:prstGeom>
        </p:spPr>
      </p:pic>
      <p:pic>
        <p:nvPicPr>
          <p:cNvPr id="8" name="Picture Placeholder 7">
            <a:extLst>
              <a:ext uri="{FF2B5EF4-FFF2-40B4-BE49-F238E27FC236}">
                <a16:creationId xmlns:a16="http://schemas.microsoft.com/office/drawing/2014/main" id="{4F9E0042-7130-4297-8BA6-BD259EF8DC60}"/>
              </a:ext>
            </a:extLst>
          </p:cNvPr>
          <p:cNvPicPr>
            <a:picLocks noChangeAspect="1"/>
          </p:cNvPicPr>
          <p:nvPr/>
        </p:nvPicPr>
        <p:blipFill>
          <a:blip r:embed="rId5">
            <a:duotone>
              <a:schemeClr val="accent4">
                <a:shade val="45000"/>
                <a:satMod val="135000"/>
              </a:schemeClr>
              <a:prstClr val="white"/>
            </a:duotone>
          </a:blip>
          <a:srcRect/>
          <a:stretch/>
        </p:blipFill>
        <p:spPr>
          <a:xfrm>
            <a:off x="5063090" y="1"/>
            <a:ext cx="7602753" cy="6857999"/>
          </a:xfrm>
          <a:custGeom>
            <a:avLst/>
            <a:gdLst>
              <a:gd name="connsiteX0" fmla="*/ 4076915 w 14255696"/>
              <a:gd name="connsiteY0" fmla="*/ 1625600 h 13716000"/>
              <a:gd name="connsiteX1" fmla="*/ 4102046 w 14255696"/>
              <a:gd name="connsiteY1" fmla="*/ 1665723 h 13716000"/>
              <a:gd name="connsiteX2" fmla="*/ 4102046 w 14255696"/>
              <a:gd name="connsiteY2" fmla="*/ 1625600 h 13716000"/>
              <a:gd name="connsiteX3" fmla="*/ 0 w 14255696"/>
              <a:gd name="connsiteY3" fmla="*/ 0 h 13716000"/>
              <a:gd name="connsiteX4" fmla="*/ 2578046 w 14255696"/>
              <a:gd name="connsiteY4" fmla="*/ 0 h 13716000"/>
              <a:gd name="connsiteX5" fmla="*/ 14255696 w 14255696"/>
              <a:gd name="connsiteY5" fmla="*/ 0 h 13716000"/>
              <a:gd name="connsiteX6" fmla="*/ 14255696 w 14255696"/>
              <a:gd name="connsiteY6" fmla="*/ 13716000 h 13716000"/>
              <a:gd name="connsiteX7" fmla="*/ 2823040 w 14255696"/>
              <a:gd name="connsiteY7" fmla="*/ 13715999 h 13716000"/>
              <a:gd name="connsiteX8" fmla="*/ 2578046 w 14255696"/>
              <a:gd name="connsiteY8" fmla="*/ 13715999 h 13716000"/>
              <a:gd name="connsiteX9" fmla="*/ 178996 w 14255696"/>
              <a:gd name="connsiteY9" fmla="*/ 13715999 h 13716000"/>
              <a:gd name="connsiteX10" fmla="*/ 202120 w 14255696"/>
              <a:gd name="connsiteY10" fmla="*/ 13710319 h 13716000"/>
              <a:gd name="connsiteX11" fmla="*/ 4059278 w 14255696"/>
              <a:gd name="connsiteY11" fmla="*/ 6666167 h 13716000"/>
              <a:gd name="connsiteX12" fmla="*/ 98188 w 14255696"/>
              <a:gd name="connsiteY12" fmla="*/ 24318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55696" h="13716000">
                <a:moveTo>
                  <a:pt x="4076915" y="1625600"/>
                </a:moveTo>
                <a:lnTo>
                  <a:pt x="4102046" y="1665723"/>
                </a:lnTo>
                <a:lnTo>
                  <a:pt x="4102046" y="1625600"/>
                </a:lnTo>
                <a:close/>
                <a:moveTo>
                  <a:pt x="0" y="0"/>
                </a:moveTo>
                <a:lnTo>
                  <a:pt x="2578046" y="0"/>
                </a:lnTo>
                <a:lnTo>
                  <a:pt x="14255696" y="0"/>
                </a:lnTo>
                <a:lnTo>
                  <a:pt x="14255696" y="13716000"/>
                </a:lnTo>
                <a:lnTo>
                  <a:pt x="2823040" y="13715999"/>
                </a:lnTo>
                <a:lnTo>
                  <a:pt x="2578046" y="13715999"/>
                </a:lnTo>
                <a:lnTo>
                  <a:pt x="178996" y="13715999"/>
                </a:lnTo>
                <a:lnTo>
                  <a:pt x="202120" y="13710319"/>
                </a:lnTo>
                <a:cubicBezTo>
                  <a:pt x="2491786" y="12987451"/>
                  <a:pt x="4133490" y="10049963"/>
                  <a:pt x="4059278" y="6666167"/>
                </a:cubicBezTo>
                <a:cubicBezTo>
                  <a:pt x="3986798" y="3361240"/>
                  <a:pt x="2304610" y="650391"/>
                  <a:pt x="98188" y="24318"/>
                </a:cubicBezTo>
                <a:close/>
              </a:path>
            </a:pathLst>
          </a:custGeom>
        </p:spPr>
      </p:pic>
    </p:spTree>
    <p:extLst>
      <p:ext uri="{BB962C8B-B14F-4D97-AF65-F5344CB8AC3E}">
        <p14:creationId xmlns:p14="http://schemas.microsoft.com/office/powerpoint/2010/main" val="3535375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Blend3620">
      <a:dk1>
        <a:srgbClr val="191533"/>
      </a:dk1>
      <a:lt1>
        <a:srgbClr val="FFFFFF"/>
      </a:lt1>
      <a:dk2>
        <a:srgbClr val="08083B"/>
      </a:dk2>
      <a:lt2>
        <a:srgbClr val="F2F1F3"/>
      </a:lt2>
      <a:accent1>
        <a:srgbClr val="08083B"/>
      </a:accent1>
      <a:accent2>
        <a:srgbClr val="08083B"/>
      </a:accent2>
      <a:accent3>
        <a:srgbClr val="11B7BF"/>
      </a:accent3>
      <a:accent4>
        <a:srgbClr val="739FAF"/>
      </a:accent4>
      <a:accent5>
        <a:srgbClr val="211B4E"/>
      </a:accent5>
      <a:accent6>
        <a:srgbClr val="757385"/>
      </a:accent6>
      <a:hlink>
        <a:srgbClr val="739FAF"/>
      </a:hlink>
      <a:folHlink>
        <a:srgbClr val="11B7BF"/>
      </a:folHlink>
    </a:clrScheme>
    <a:fontScheme name="Blend360">
      <a:majorFont>
        <a:latin typeface="Montserrat ExtraBold"/>
        <a:ea typeface=""/>
        <a:cs typeface=""/>
      </a:majorFont>
      <a:minorFont>
        <a:latin typeface="Montserra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just">
          <a:lnSpc>
            <a:spcPct val="150000"/>
          </a:lnSpc>
          <a:defRPr sz="1400" smtClean="0">
            <a:solidFill>
              <a:schemeClr val="tx1">
                <a:lumMod val="50000"/>
                <a:lumOff val="50000"/>
              </a:schemeClr>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Custom 4">
      <a:dk1>
        <a:srgbClr val="2E2E7B"/>
      </a:dk1>
      <a:lt1>
        <a:srgbClr val="FFFFFF"/>
      </a:lt1>
      <a:dk2>
        <a:srgbClr val="000000"/>
      </a:dk2>
      <a:lt2>
        <a:srgbClr val="9EC3CC"/>
      </a:lt2>
      <a:accent1>
        <a:srgbClr val="07C2F2"/>
      </a:accent1>
      <a:accent2>
        <a:srgbClr val="0095DA"/>
      </a:accent2>
      <a:accent3>
        <a:srgbClr val="5AC3B6"/>
      </a:accent3>
      <a:accent4>
        <a:srgbClr val="2E2E7B"/>
      </a:accent4>
      <a:accent5>
        <a:srgbClr val="FFFFFF"/>
      </a:accent5>
      <a:accent6>
        <a:srgbClr val="5AC3B6"/>
      </a:accent6>
      <a:hlink>
        <a:srgbClr val="07C2F2"/>
      </a:hlink>
      <a:folHlink>
        <a:srgbClr val="FFFFFF"/>
      </a:folHlink>
    </a:clrScheme>
    <a:fontScheme name="Custom 10">
      <a:majorFont>
        <a:latin typeface="Calibri"/>
        <a:ea typeface=""/>
        <a:cs typeface=""/>
      </a:majorFont>
      <a:minorFont>
        <a:latin typeface="Calibri"/>
        <a:ea typeface=""/>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nchor="t">
        <a:noAutofit/>
      </a:bodyPr>
      <a:lstStyle>
        <a:defPPr algn="l">
          <a:spcBef>
            <a:spcPts val="0"/>
          </a:spcBef>
          <a:defRPr sz="1600" spc="-50" dirty="0">
            <a:solidFill>
              <a:schemeClr val="tx2"/>
            </a:solidFill>
            <a:latin typeface="Calibri" panose="020F0502020204030204" pitchFamily="34" charset="0"/>
            <a:cs typeface="Segoe UI"/>
          </a:defRPr>
        </a:defPPr>
      </a:lstStyle>
    </a:txDef>
  </a:objectDefaults>
  <a:extraClrSchemeLst/>
  <a:extLst>
    <a:ext uri="{05A4C25C-085E-4340-85A3-A5531E510DB2}">
      <thm15:themeFamily xmlns:thm15="http://schemas.microsoft.com/office/thememl/2012/main" name="blend360 template 7.28" id="{A4E9A9BF-FE2D-4277-B45D-3614D43076B1}" vid="{1F8C44F3-AA41-4D79-8675-A6BA043B7623}"/>
    </a:ext>
  </a:extLst>
</a:theme>
</file>

<file path=ppt/theme/theme3.xml><?xml version="1.0" encoding="utf-8"?>
<a:theme xmlns:a="http://schemas.openxmlformats.org/drawingml/2006/main" name="2_Office Theme">
  <a:themeElements>
    <a:clrScheme name="Custom 4">
      <a:dk1>
        <a:srgbClr val="2E2E7B"/>
      </a:dk1>
      <a:lt1>
        <a:srgbClr val="FFFFFF"/>
      </a:lt1>
      <a:dk2>
        <a:srgbClr val="000000"/>
      </a:dk2>
      <a:lt2>
        <a:srgbClr val="9EC3CC"/>
      </a:lt2>
      <a:accent1>
        <a:srgbClr val="07C2F2"/>
      </a:accent1>
      <a:accent2>
        <a:srgbClr val="0095DA"/>
      </a:accent2>
      <a:accent3>
        <a:srgbClr val="5AC3B6"/>
      </a:accent3>
      <a:accent4>
        <a:srgbClr val="2E2E7B"/>
      </a:accent4>
      <a:accent5>
        <a:srgbClr val="FFFFFF"/>
      </a:accent5>
      <a:accent6>
        <a:srgbClr val="5AC3B6"/>
      </a:accent6>
      <a:hlink>
        <a:srgbClr val="07C2F2"/>
      </a:hlink>
      <a:folHlink>
        <a:srgbClr val="FFFFFF"/>
      </a:folHlink>
    </a:clrScheme>
    <a:fontScheme name="Custom 10">
      <a:majorFont>
        <a:latin typeface="Calibri"/>
        <a:ea typeface=""/>
        <a:cs typeface=""/>
      </a:majorFont>
      <a:minorFont>
        <a:latin typeface="Calibri"/>
        <a:ea typeface=""/>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end360 template 7.28" id="{A4E9A9BF-FE2D-4277-B45D-3614D43076B1}" vid="{1F8C44F3-AA41-4D79-8675-A6BA043B762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3">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DE8EA5B-A1DE-4310-B010-E1E9FA1A5BDE}">
  <we:reference id="wa104379997" version="2.0.0.0" store="en-US" storeType="OMEX"/>
  <we:alternateReferences>
    <we:reference id="wa104379997" version="2.0.0.0" store="WA104379997"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F4E722E5EB8B748BE12F9CA1D19D31C" ma:contentTypeVersion="26" ma:contentTypeDescription="Create a new document." ma:contentTypeScope="" ma:versionID="38e9bfab9cb343d8c177a799f39f6d01">
  <xsd:schema xmlns:xsd="http://www.w3.org/2001/XMLSchema" xmlns:xs="http://www.w3.org/2001/XMLSchema" xmlns:p="http://schemas.microsoft.com/office/2006/metadata/properties" xmlns:ns1="http://schemas.microsoft.com/sharepoint/v3" xmlns:ns2="d83cb538-dcdc-441d-a642-0e643b97be37" xmlns:ns3="b41fe58b-a25b-4acc-bda3-1cc61b51d581" targetNamespace="http://schemas.microsoft.com/office/2006/metadata/properties" ma:root="true" ma:fieldsID="751633bdaab970934f48db8ba3c87e0c" ns1:_="" ns2:_="" ns3:_="">
    <xsd:import namespace="http://schemas.microsoft.com/sharepoint/v3"/>
    <xsd:import namespace="d83cb538-dcdc-441d-a642-0e643b97be37"/>
    <xsd:import namespace="b41fe58b-a25b-4acc-bda3-1cc61b51d581"/>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Date" minOccurs="0"/>
                <xsd:element ref="ns2:Client" minOccurs="0"/>
                <xsd:element ref="ns2:All_x002d_StarProgram" minOccurs="0"/>
                <xsd:element ref="ns1:AverageRating" minOccurs="0"/>
                <xsd:element ref="ns1:RatingCount" minOccurs="0"/>
                <xsd:element ref="ns1:RatedBy" minOccurs="0"/>
                <xsd:element ref="ns1:Ratings" minOccurs="0"/>
                <xsd:element ref="ns1:LikesCount" minOccurs="0"/>
                <xsd:element ref="ns1:LikedBy"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23" nillable="true" ma:displayName="Rating (0-5)" ma:decimals="2" ma:description="Average value of all the ratings that have been submitted" ma:internalName="AverageRating" ma:readOnly="true">
      <xsd:simpleType>
        <xsd:restriction base="dms:Number"/>
      </xsd:simpleType>
    </xsd:element>
    <xsd:element name="RatingCount" ma:index="24" nillable="true" ma:displayName="Number of Ratings" ma:decimals="0" ma:description="Number of ratings submitted" ma:internalName="RatingCount" ma:readOnly="true">
      <xsd:simpleType>
        <xsd:restriction base="dms:Number"/>
      </xsd:simpleType>
    </xsd:element>
    <xsd:element name="RatedBy" ma:index="25" nillable="true" ma:displayName="Rated By" ma:description="Users rated the item." ma:hidden="true" ma:list="UserInfo" ma:internalName="Rat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atings" ma:index="26" nillable="true" ma:displayName="User ratings" ma:description="User ratings for the item" ma:hidden="true" ma:internalName="Ratings">
      <xsd:simpleType>
        <xsd:restriction base="dms:Note"/>
      </xsd:simpleType>
    </xsd:element>
    <xsd:element name="LikesCount" ma:index="27" nillable="true" ma:displayName="Number of Likes" ma:internalName="LikesCount">
      <xsd:simpleType>
        <xsd:restriction base="dms:Unknown"/>
      </xsd:simpleType>
    </xsd:element>
    <xsd:element name="LikedBy" ma:index="28" nillable="true" ma:displayName="Liked By" ma:hidden="true" ma:list="UserInfo" ma:internalName="Lik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d83cb538-dcdc-441d-a642-0e643b97be3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Date" ma:index="20" nillable="true" ma:displayName="Date" ma:format="DateOnly" ma:internalName="Date">
      <xsd:simpleType>
        <xsd:restriction base="dms:DateTime"/>
      </xsd:simpleType>
    </xsd:element>
    <xsd:element name="Client" ma:index="21" nillable="true" ma:displayName="Client" ma:format="Dropdown" ma:internalName="Client">
      <xsd:simpleType>
        <xsd:restriction base="dms:Choice">
          <xsd:enumeration value="Lowes"/>
          <xsd:enumeration value="CVS"/>
          <xsd:enumeration value="Benefytt"/>
        </xsd:restriction>
      </xsd:simpleType>
    </xsd:element>
    <xsd:element name="All_x002d_StarProgram" ma:index="22" nillable="true" ma:displayName="All-Star Program" ma:default="1" ma:format="Dropdown" ma:internalName="All_x002d_StarProgram">
      <xsd:simpleType>
        <xsd:restriction base="dms:Boolea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12b4ba89-8ace-419e-814f-6a2e402f6210"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41fe58b-a25b-4acc-bda3-1cc61b51d58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31" nillable="true" ma:displayName="Taxonomy Catch All Column" ma:hidden="true" ma:list="{af88503c-eef4-4266-8a32-a46904804468}" ma:internalName="TaxCatchAll" ma:showField="CatchAllData" ma:web="b41fe58b-a25b-4acc-bda3-1cc61b51d58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83cb538-dcdc-441d-a642-0e643b97be37">
      <Terms xmlns="http://schemas.microsoft.com/office/infopath/2007/PartnerControls"/>
    </lcf76f155ced4ddcb4097134ff3c332f>
    <TaxCatchAll xmlns="b41fe58b-a25b-4acc-bda3-1cc61b51d581" xsi:nil="true"/>
    <LikesCount xmlns="http://schemas.microsoft.com/sharepoint/v3">2</LikesCount>
    <All_x002d_StarProgram xmlns="d83cb538-dcdc-441d-a642-0e643b97be37">true</All_x002d_StarProgram>
    <Ratings xmlns="http://schemas.microsoft.com/sharepoint/v3" xsi:nil="true"/>
    <Client xmlns="d83cb538-dcdc-441d-a642-0e643b97be37" xsi:nil="true"/>
    <LikedBy xmlns="http://schemas.microsoft.com/sharepoint/v3">
      <UserInfo>
        <DisplayName>Rob Fuller</DisplayName>
        <AccountId>439</AccountId>
        <AccountType/>
      </UserInfo>
      <UserInfo>
        <DisplayName>i:0#.f|membership|jigar.bhinde@blend360.com</DisplayName>
        <AccountId>83</AccountId>
        <AccountType/>
      </UserInfo>
    </LikedBy>
    <Date xmlns="d83cb538-dcdc-441d-a642-0e643b97be37" xsi:nil="true"/>
    <RatedBy xmlns="http://schemas.microsoft.com/sharepoint/v3">
      <UserInfo>
        <DisplayName/>
        <AccountId xsi:nil="true"/>
        <AccountType/>
      </UserInfo>
    </RatedBy>
    <MediaLengthInSeconds xmlns="d83cb538-dcdc-441d-a642-0e643b97be37" xsi:nil="true"/>
    <SharedWithUsers xmlns="b41fe58b-a25b-4acc-bda3-1cc61b51d581">
      <UserInfo>
        <DisplayName/>
        <AccountId xsi:nil="true"/>
        <AccountType/>
      </UserInfo>
    </SharedWithUsers>
  </documentManagement>
</p:properties>
</file>

<file path=customXml/itemProps1.xml><?xml version="1.0" encoding="utf-8"?>
<ds:datastoreItem xmlns:ds="http://schemas.openxmlformats.org/officeDocument/2006/customXml" ds:itemID="{C86E580D-26C1-47A7-AC24-6B28BF50FB7F}">
  <ds:schemaRefs>
    <ds:schemaRef ds:uri="b41fe58b-a25b-4acc-bda3-1cc61b51d581"/>
    <ds:schemaRef ds:uri="d83cb538-dcdc-441d-a642-0e643b97be3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AB2ABE0-25DA-46FC-A34D-73C92DAC50C1}">
  <ds:schemaRefs>
    <ds:schemaRef ds:uri="http://schemas.microsoft.com/sharepoint/v3/contenttype/forms"/>
  </ds:schemaRefs>
</ds:datastoreItem>
</file>

<file path=customXml/itemProps3.xml><?xml version="1.0" encoding="utf-8"?>
<ds:datastoreItem xmlns:ds="http://schemas.openxmlformats.org/officeDocument/2006/customXml" ds:itemID="{F2393980-85D3-41CE-8EEC-F1ECD0278812}">
  <ds:schemaRefs>
    <ds:schemaRef ds:uri="http://purl.org/dc/elements/1.1/"/>
    <ds:schemaRef ds:uri="http://schemas.microsoft.com/office/infopath/2007/PartnerControls"/>
    <ds:schemaRef ds:uri="http://www.w3.org/XML/1998/namespace"/>
    <ds:schemaRef ds:uri="http://purl.org/dc/dcmitype/"/>
    <ds:schemaRef ds:uri="b41fe58b-a25b-4acc-bda3-1cc61b51d581"/>
    <ds:schemaRef ds:uri="http://purl.org/dc/terms/"/>
    <ds:schemaRef ds:uri="http://schemas.openxmlformats.org/package/2006/metadata/core-properties"/>
    <ds:schemaRef ds:uri="http://schemas.microsoft.com/office/2006/documentManagement/types"/>
    <ds:schemaRef ds:uri="d83cb538-dcdc-441d-a642-0e643b97be37"/>
    <ds:schemaRef ds:uri="http://schemas.microsoft.com/sharepoint/v3"/>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437</TotalTime>
  <Words>185</Words>
  <Application>Microsoft Office PowerPoint</Application>
  <PresentationFormat>Custom</PresentationFormat>
  <Paragraphs>23</Paragraphs>
  <Slides>4</Slides>
  <Notes>2</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4</vt:i4>
      </vt:variant>
    </vt:vector>
  </HeadingPairs>
  <TitlesOfParts>
    <vt:vector size="15" baseType="lpstr">
      <vt:lpstr>Gotham Regular</vt:lpstr>
      <vt:lpstr>Proxima Nova Rg</vt:lpstr>
      <vt:lpstr>DIN-Regular</vt:lpstr>
      <vt:lpstr>Segoe UI</vt:lpstr>
      <vt:lpstr>Calibri</vt:lpstr>
      <vt:lpstr>Montserrat ExtraBold</vt:lpstr>
      <vt:lpstr>Montserrat</vt:lpstr>
      <vt:lpstr>Arial</vt:lpstr>
      <vt:lpstr>Office Theme</vt:lpstr>
      <vt:lpstr>1_Office Theme</vt:lpstr>
      <vt:lpstr>2_Office Theme</vt:lpstr>
      <vt:lpstr>PowerPoint Presentation</vt:lpstr>
      <vt:lpstr>Executive Summary</vt:lpstr>
      <vt:lpstr>PowerPoint Presentation</vt:lpstr>
      <vt:lpstr>PowerPoint Presentation</vt:lpstr>
    </vt:vector>
  </TitlesOfParts>
  <Company>Blend360</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 Prashanth</dc:creator>
  <cp:lastModifiedBy>Harsha Reddy</cp:lastModifiedBy>
  <cp:revision>45</cp:revision>
  <dcterms:created xsi:type="dcterms:W3CDTF">2018-11-06T00:42:49Z</dcterms:created>
  <dcterms:modified xsi:type="dcterms:W3CDTF">2023-04-04T11:34:01Z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0x0101001F4E722E5EB8B748BE12F9CA1D19D31C</vt:lpwstr>
  </property>
  <property fmtid="{D5CDD505-2E9C-101B-9397-08002B2CF9AE}" pid="3" name="MediaServiceImageTags">
    <vt:lpwstr/>
  </property>
  <property fmtid="{D5CDD505-2E9C-101B-9397-08002B2CF9AE}" pid="4" name="xd_ProgID">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xd_Signature">
    <vt:lpwstr/>
  </property>
</Properties>
</file>